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Komplex programozás project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Szögfüggvények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Berke Nándor, Pap Sándor Dániel, Ujj Ádám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 smtClean="0"/>
              <a:t>Kezdetek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2" y="1720736"/>
            <a:ext cx="5176261" cy="4995948"/>
          </a:xfrm>
        </p:spPr>
        <p:txBody>
          <a:bodyPr/>
          <a:lstStyle/>
          <a:p>
            <a:r>
              <a:rPr lang="hu-HU" dirty="0" smtClean="0"/>
              <a:t>Nem volt túl sok minden amihez hozzá tudtunk nyúlni ezért annyi volt a téma hogy a matematikai szögfüggvényekkel lesz kapcsolatos a weboldal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3" y="1245525"/>
            <a:ext cx="5153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 smtClean="0"/>
              <a:t>Stílus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38596" y="1155922"/>
            <a:ext cx="5176261" cy="4822184"/>
          </a:xfrm>
        </p:spPr>
        <p:txBody>
          <a:bodyPr/>
          <a:lstStyle/>
          <a:p>
            <a:r>
              <a:rPr lang="hu-HU" dirty="0" smtClean="0"/>
              <a:t>Az már biztos volt hogy </a:t>
            </a:r>
            <a:r>
              <a:rPr lang="hu-HU" dirty="0" err="1" smtClean="0"/>
              <a:t>felülre</a:t>
            </a:r>
            <a:r>
              <a:rPr lang="hu-HU" dirty="0" smtClean="0"/>
              <a:t> kellett kerülnie egy menünek amivel lehet majd navigálni a weboldalak között</a:t>
            </a:r>
          </a:p>
          <a:p>
            <a:endParaRPr lang="hu-HU" dirty="0"/>
          </a:p>
          <a:p>
            <a:r>
              <a:rPr lang="hu-HU" dirty="0" smtClean="0"/>
              <a:t>Amit persze meg is kellett formázni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3249843"/>
            <a:ext cx="11947526" cy="4040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6" y="4175175"/>
            <a:ext cx="4414548" cy="26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 smtClean="0"/>
              <a:t>Egészében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0045" y="83129"/>
            <a:ext cx="7570326" cy="139544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Egy sötét hátterű weboldal lett belőle amely kellemes nyugodt hangulatot teremt ahogy az a matematikának kellene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5" y="1671765"/>
            <a:ext cx="11472571" cy="4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hu-HU" dirty="0" smtClean="0"/>
              <a:t>Zene lejátszó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6534" y="244986"/>
            <a:ext cx="5176261" cy="988597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Nyugis </a:t>
            </a:r>
            <a:r>
              <a:rPr lang="hu-HU" dirty="0" err="1" smtClean="0"/>
              <a:t>oldalohoz</a:t>
            </a:r>
            <a:r>
              <a:rPr lang="hu-HU" dirty="0" smtClean="0"/>
              <a:t> nyugis zene kellett, erre szolgál a „Music” gomb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312" y="116946"/>
            <a:ext cx="1247775" cy="86677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62922" y="1595516"/>
            <a:ext cx="1051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Ennek a gombnak a működése viszont </a:t>
            </a:r>
            <a:r>
              <a:rPr lang="hu-HU" dirty="0" err="1" smtClean="0"/>
              <a:t>javascript</a:t>
            </a:r>
            <a:r>
              <a:rPr lang="hu-HU" dirty="0" smtClean="0"/>
              <a:t> és </a:t>
            </a:r>
            <a:r>
              <a:rPr lang="hu-HU" dirty="0" err="1" smtClean="0"/>
              <a:t>iframe</a:t>
            </a:r>
            <a:r>
              <a:rPr lang="hu-HU" dirty="0" smtClean="0"/>
              <a:t> segítségével működött </a:t>
            </a:r>
            <a:r>
              <a:rPr lang="hu-HU" dirty="0" err="1" smtClean="0"/>
              <a:t>spotify-ról</a:t>
            </a:r>
            <a:r>
              <a:rPr lang="hu-HU" dirty="0" smtClean="0"/>
              <a:t> lejátszva az albumot</a:t>
            </a:r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81794"/>
            <a:ext cx="3695700" cy="45815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12" y="2090365"/>
            <a:ext cx="5286375" cy="275272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946" y="5618162"/>
            <a:ext cx="7534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6582" y="565764"/>
            <a:ext cx="9905998" cy="1478570"/>
          </a:xfrm>
        </p:spPr>
        <p:txBody>
          <a:bodyPr/>
          <a:lstStyle/>
          <a:p>
            <a:r>
              <a:rPr lang="hu-HU" dirty="0" smtClean="0"/>
              <a:t>A téma tartalma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2" y="2807107"/>
            <a:ext cx="7611978" cy="3104640"/>
          </a:xfrm>
        </p:spPr>
      </p:pic>
      <p:sp>
        <p:nvSpPr>
          <p:cNvPr id="6" name="Szövegdoboz 5"/>
          <p:cNvSpPr txBox="1"/>
          <p:nvPr/>
        </p:nvSpPr>
        <p:spPr>
          <a:xfrm>
            <a:off x="1176582" y="1708030"/>
            <a:ext cx="8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téma tartalma ugyebár a szögfüggvényekről szól ezért, hogy a szöveg és a tartalom átláthatóbb legyen táblázatot használtunk mindegyik szögfüggvény tulajdonságának bemutatására.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7754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46</TotalTime>
  <Words>125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Áramkör</vt:lpstr>
      <vt:lpstr>Komplex programozás project</vt:lpstr>
      <vt:lpstr>Kezdetek</vt:lpstr>
      <vt:lpstr>Stílus</vt:lpstr>
      <vt:lpstr>Egészében</vt:lpstr>
      <vt:lpstr>Zene lejátszó</vt:lpstr>
      <vt:lpstr>A téma tartalma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 programozás project</dc:title>
  <dc:creator>Ádám Ujj</dc:creator>
  <cp:lastModifiedBy>Ádám Ujj</cp:lastModifiedBy>
  <cp:revision>7</cp:revision>
  <dcterms:created xsi:type="dcterms:W3CDTF">2020-10-15T13:30:56Z</dcterms:created>
  <dcterms:modified xsi:type="dcterms:W3CDTF">2020-10-15T14:41:58Z</dcterms:modified>
</cp:coreProperties>
</file>