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14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9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4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0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65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5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32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7160-2520-4656-BE52-5DA2AE0F832B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EBCB-0C0B-40F9-B5ED-A8B3D6CDB1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6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tronieuws.tcdn.nl/field/image/2cc71b5920bfd5ec84e80d2d7fd7a8f1-1436852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8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98788"/>
            <a:ext cx="9144000" cy="2356021"/>
          </a:xfrm>
        </p:spPr>
        <p:txBody>
          <a:bodyPr>
            <a:normAutofit/>
          </a:bodyPr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4810"/>
            <a:ext cx="9144000" cy="527221"/>
          </a:xfrm>
        </p:spPr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A-Star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Beam Search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Statistiek</a:t>
            </a: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9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300 verschillende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= Gemaakte </a:t>
            </a:r>
            <a:r>
              <a:rPr lang="nl-NL" dirty="0">
                <a:solidFill>
                  <a:schemeClr val="bg1"/>
                </a:solidFill>
              </a:rPr>
              <a:t>i</a:t>
            </a:r>
            <a:r>
              <a:rPr lang="nl-NL" dirty="0" smtClean="0">
                <a:solidFill>
                  <a:schemeClr val="bg1"/>
                </a:solidFill>
              </a:rPr>
              <a:t>nversies + Minimale inversies te gaan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Nieuwe genomen in priority queue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Elk genoom in archief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B-Star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Score = Gemaakte inversies + huidige elementen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Score kan dalen (bij -2)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13 inversies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Totale inversiegrootte: 122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4211" y="6176963"/>
            <a:ext cx="1023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[</a:t>
            </a:r>
            <a:r>
              <a:rPr lang="nl-NL" dirty="0" smtClean="0">
                <a:solidFill>
                  <a:schemeClr val="accent1"/>
                </a:solidFill>
              </a:rPr>
              <a:t>23,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1, 2, </a:t>
            </a:r>
            <a:r>
              <a:rPr lang="nl-NL" dirty="0" smtClean="0">
                <a:solidFill>
                  <a:schemeClr val="accent1"/>
                </a:solidFill>
              </a:rPr>
              <a:t>11,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24, </a:t>
            </a:r>
            <a:r>
              <a:rPr lang="nl-NL" dirty="0" smtClean="0">
                <a:solidFill>
                  <a:schemeClr val="accent1"/>
                </a:solidFill>
              </a:rPr>
              <a:t>22,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19,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6,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10, </a:t>
            </a:r>
            <a:r>
              <a:rPr lang="nl-NL" dirty="0" smtClean="0">
                <a:solidFill>
                  <a:schemeClr val="accent1"/>
                </a:solidFill>
              </a:rPr>
              <a:t>7, </a:t>
            </a:r>
            <a:r>
              <a:rPr lang="nl-NL" dirty="0" smtClean="0">
                <a:solidFill>
                  <a:schemeClr val="accent4"/>
                </a:solidFill>
              </a:rPr>
              <a:t>25,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20,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5, </a:t>
            </a:r>
            <a:r>
              <a:rPr lang="nl-NL" dirty="0" smtClean="0">
                <a:solidFill>
                  <a:schemeClr val="accent1"/>
                </a:solidFill>
              </a:rPr>
              <a:t>8,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4"/>
                </a:solidFill>
              </a:rPr>
              <a:t>18, </a:t>
            </a:r>
            <a:r>
              <a:rPr lang="nl-NL" dirty="0" smtClean="0">
                <a:solidFill>
                  <a:schemeClr val="accent1"/>
                </a:solidFill>
              </a:rPr>
              <a:t>12, 13, 14, 15, 16, 17, </a:t>
            </a:r>
            <a:r>
              <a:rPr lang="nl-NL" dirty="0" smtClean="0">
                <a:solidFill>
                  <a:schemeClr val="accent4"/>
                </a:solidFill>
              </a:rPr>
              <a:t>21,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smtClean="0">
                <a:solidFill>
                  <a:schemeClr val="accent1"/>
                </a:solidFill>
              </a:rPr>
              <a:t>3, 4, </a:t>
            </a:r>
            <a:r>
              <a:rPr lang="nl-NL" dirty="0" smtClean="0">
                <a:solidFill>
                  <a:schemeClr val="accent4"/>
                </a:solidFill>
              </a:rPr>
              <a:t>9</a:t>
            </a:r>
            <a:r>
              <a:rPr lang="nl-NL" dirty="0" smtClean="0">
                <a:solidFill>
                  <a:schemeClr val="bg1"/>
                </a:solidFill>
              </a:rPr>
              <a:t>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8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Beam Search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3 lagen diep kijken (27 miljoen inversies)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Verder met genomen met beste score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Hoe bepaal je de beste score?</a:t>
            </a:r>
          </a:p>
          <a:p>
            <a:endParaRPr lang="nl-NL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Momenteel: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nl-NL" dirty="0" smtClean="0">
                <a:solidFill>
                  <a:schemeClr val="bg1"/>
                </a:solidFill>
              </a:rPr>
              <a:t>Totale Chunk grootte/ aantal verschillende elementen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7072" y="1406107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300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>
                <a:solidFill>
                  <a:schemeClr val="bg1"/>
                </a:solidFill>
              </a:rPr>
              <a:t>27.000.000</a:t>
            </a:r>
            <a:endParaRPr lang="nl-N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Statistiek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Elementscore en aantal mutaties nodig correleren (r = 0,46)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Verklaart waarom chunkbehoudende algortime beter scoort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Aantal genen totaal verplaatst correleert zeer sterk met gemiddelde grootte van mutaties (r = 0,84)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Logisch, maar wel een zet in goede richting voor algoritme om kortste swaplengte te vinden</a:t>
            </a:r>
          </a:p>
          <a:p>
            <a:endParaRPr lang="nl-N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7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Totale inversiegrootte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Genomen waarbij genen relatief op de goede plek staan worden met minder grote mutaties gesorteerd.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Sorteren </a:t>
            </a:r>
            <a:r>
              <a:rPr lang="nl-NL" dirty="0" smtClean="0">
                <a:solidFill>
                  <a:schemeClr val="bg1"/>
                </a:solidFill>
              </a:rPr>
              <a:t>in 5 </a:t>
            </a:r>
            <a:r>
              <a:rPr lang="nl-NL" dirty="0" smtClean="0">
                <a:solidFill>
                  <a:schemeClr val="bg1"/>
                </a:solidFill>
              </a:rPr>
              <a:t>groepen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Na sorteren, al 127 totale inversiegrootte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1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Fruitvliegen</vt:lpstr>
      <vt:lpstr>Progress</vt:lpstr>
      <vt:lpstr>A-Star</vt:lpstr>
      <vt:lpstr>B-Star</vt:lpstr>
      <vt:lpstr>Beam Search</vt:lpstr>
      <vt:lpstr>Statistiek</vt:lpstr>
      <vt:lpstr>Totale inversiegrootte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Remco Blom</cp:lastModifiedBy>
  <cp:revision>11</cp:revision>
  <dcterms:created xsi:type="dcterms:W3CDTF">2015-12-10T20:46:15Z</dcterms:created>
  <dcterms:modified xsi:type="dcterms:W3CDTF">2015-12-11T10:19:28Z</dcterms:modified>
</cp:coreProperties>
</file>