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5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53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6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1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52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8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9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37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6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8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1231-AC61-46E4-A7EF-C8FEC5A9D78E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C0AA0-978C-4D39-93CD-647DB45B7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94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1036607" y="3032013"/>
            <a:ext cx="117624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2212848" y="3032013"/>
            <a:ext cx="3867912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2212848" y="3044952"/>
            <a:ext cx="3904488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6080760" y="3032013"/>
            <a:ext cx="4690872" cy="3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P</dc:creator>
  <cp:lastModifiedBy>Niels P</cp:lastModifiedBy>
  <cp:revision>4</cp:revision>
  <dcterms:created xsi:type="dcterms:W3CDTF">2015-12-16T11:15:11Z</dcterms:created>
  <dcterms:modified xsi:type="dcterms:W3CDTF">2015-12-16T11:38:19Z</dcterms:modified>
</cp:coreProperties>
</file>