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1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4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0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7160-2520-4656-BE52-5DA2AE0F832B}" type="datetimeFigureOut">
              <a:rPr lang="nl-NL" smtClean="0"/>
              <a:t>10-12-2015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tronieuws.tcdn.nl/field/image/2cc71b5920bfd5ec84e80d2d7fd7a8f1-1436852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8788"/>
            <a:ext cx="9144000" cy="2356021"/>
          </a:xfrm>
        </p:spPr>
        <p:txBody>
          <a:bodyPr>
            <a:normAutofit/>
          </a:bodyPr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4810"/>
            <a:ext cx="9144000" cy="527221"/>
          </a:xfrm>
        </p:spPr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A-Star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Beam Search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Random Genomen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300 verschillende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= Gemaakte </a:t>
            </a:r>
            <a:r>
              <a:rPr lang="nl-NL" dirty="0">
                <a:solidFill>
                  <a:schemeClr val="bg1"/>
                </a:solidFill>
              </a:rPr>
              <a:t>i</a:t>
            </a:r>
            <a:r>
              <a:rPr lang="nl-NL" dirty="0" smtClean="0">
                <a:solidFill>
                  <a:schemeClr val="bg1"/>
                </a:solidFill>
              </a:rPr>
              <a:t>nversies + Minimale inversies te gaan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Nieuwe genomen in priority queue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Elk genoom in archief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Score = Gemaakte inversies + huidige elementen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kan dalen (bij -2)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13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Totale inversiegrootte: 122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Beam Search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 lagen diep kijken (27 miljoen inversies)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Verder met genomen met beste score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9355" y="4357396"/>
            <a:ext cx="2873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nl-NL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dirty="0" smtClean="0"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nl-NL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dirty="0" smtClean="0">
                <a:solidFill>
                  <a:schemeClr val="bg1"/>
                </a:solidFill>
              </a:rPr>
              <a:t>90.000</a:t>
            </a:r>
          </a:p>
          <a:p>
            <a:pPr algn="ctr"/>
            <a:r>
              <a:rPr lang="nl-NL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dirty="0" smtClean="0">
                <a:solidFill>
                  <a:schemeClr val="bg1"/>
                </a:solidFill>
              </a:rPr>
              <a:t>27.000.000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genomen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677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Totale inversiegrootte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Sorteren in 5 groepen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41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Fruitvliegen</vt:lpstr>
      <vt:lpstr>Progress</vt:lpstr>
      <vt:lpstr>A-Star</vt:lpstr>
      <vt:lpstr>B-Star</vt:lpstr>
      <vt:lpstr>Beam Search</vt:lpstr>
      <vt:lpstr>Random genomen</vt:lpstr>
      <vt:lpstr>Totale inversiegrootte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Remco Blom</cp:lastModifiedBy>
  <cp:revision>7</cp:revision>
  <dcterms:created xsi:type="dcterms:W3CDTF">2015-12-10T20:46:15Z</dcterms:created>
  <dcterms:modified xsi:type="dcterms:W3CDTF">2015-12-10T21:41:15Z</dcterms:modified>
</cp:coreProperties>
</file>