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4" r:id="rId5"/>
    <p:sldId id="269" r:id="rId6"/>
    <p:sldId id="259" r:id="rId7"/>
    <p:sldId id="273" r:id="rId8"/>
    <p:sldId id="267" r:id="rId9"/>
    <p:sldId id="268" r:id="rId10"/>
    <p:sldId id="261" r:id="rId11"/>
    <p:sldId id="271" r:id="rId12"/>
    <p:sldId id="262" r:id="rId13"/>
    <p:sldId id="263" r:id="rId14"/>
    <p:sldId id="272" r:id="rId15"/>
    <p:sldId id="27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84" d="100"/>
          <a:sy n="84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00880"/>
              </p:ext>
            </p:extLst>
          </p:nvPr>
        </p:nvGraphicFramePr>
        <p:xfrm>
          <a:off x="685800" y="3048000"/>
          <a:ext cx="6769735" cy="3451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360"/>
                <a:gridCol w="1376169"/>
                <a:gridCol w="1707321"/>
                <a:gridCol w="1445885"/>
              </a:tblGrid>
              <a:tr h="62048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Gem. grootte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Genen verplaatst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122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90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 inversies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58450"/>
              </p:ext>
            </p:extLst>
          </p:nvPr>
        </p:nvGraphicFramePr>
        <p:xfrm>
          <a:off x="152400" y="2819400"/>
          <a:ext cx="81534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90"/>
                <a:gridCol w="1514004"/>
                <a:gridCol w="1431786"/>
                <a:gridCol w="1256859"/>
                <a:gridCol w="1312835"/>
                <a:gridCol w="11545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elementen</a:t>
            </a:r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27651"/>
              </p:ext>
            </p:extLst>
          </p:nvPr>
        </p:nvGraphicFramePr>
        <p:xfrm>
          <a:off x="457200" y="1905000"/>
          <a:ext cx="7391400" cy="288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24"/>
                <a:gridCol w="800036"/>
                <a:gridCol w="824128"/>
                <a:gridCol w="706989"/>
                <a:gridCol w="694527"/>
                <a:gridCol w="731082"/>
                <a:gridCol w="811667"/>
                <a:gridCol w="706158"/>
                <a:gridCol w="706989"/>
              </a:tblGrid>
              <a:tr h="5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 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Aantal genen 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Min. genen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 smtClean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Aantal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Min.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7,60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170,59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4,36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90,50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Find&amp;SwapRev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7,63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170,97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4,37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90,89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130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Find&amp;SwapIteratief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8,25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183,47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6,04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122,29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</a:t>
                      </a:r>
                      <a:r>
                        <a:rPr lang="nl-NL" sz="1800" baseline="-25000" dirty="0">
                          <a:effectLst/>
                        </a:rPr>
                        <a:t>d&amp;SwapLoHi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7,62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170,84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4,37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90,77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ChunkSwap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7,45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165,67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4,33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88,17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121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EditStar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9,16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164,73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118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208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6,22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103,15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222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1524000"/>
            <a:ext cx="508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</a:rPr>
              <a:t>Pseudorandom		     Relatief goed geplaatst</a:t>
            </a:r>
            <a:endParaRPr lang="nl-N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kan</a:t>
            </a:r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fruitvliegen</a:t>
            </a:r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n-1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BeamSearch</a:t>
            </a:r>
            <a:endParaRPr lang="nl-N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572000" cy="4351338"/>
          </a:xfrm>
        </p:spPr>
        <p:txBody>
          <a:bodyPr>
            <a:normAutofit/>
          </a:bodyPr>
          <a:lstStyle/>
          <a:p>
            <a:r>
              <a:rPr lang="nl-NL" sz="1800" dirty="0" smtClean="0"/>
              <a:t>3 lagen diep kijken (27 miljoen inversies)</a:t>
            </a:r>
          </a:p>
          <a:p>
            <a:r>
              <a:rPr lang="nl-NL" sz="1800" dirty="0" smtClean="0"/>
              <a:t>Verder met genomen met beste score</a:t>
            </a:r>
          </a:p>
          <a:p>
            <a:r>
              <a:rPr lang="nl-NL" sz="1800" dirty="0" smtClean="0"/>
              <a:t>Hoe bepaal je de beste score?</a:t>
            </a:r>
          </a:p>
          <a:p>
            <a:endParaRPr lang="nl-NL" sz="1800" dirty="0"/>
          </a:p>
          <a:p>
            <a:pPr marL="114300" indent="0">
              <a:buNone/>
            </a:pPr>
            <a:r>
              <a:rPr lang="nl-NL" sz="1800" dirty="0" smtClean="0"/>
              <a:t>Beste resultaat met score systeem:</a:t>
            </a:r>
          </a:p>
          <a:p>
            <a:pPr marL="114300" indent="0">
              <a:buNone/>
            </a:pPr>
            <a:r>
              <a:rPr lang="nl-NL" sz="1800" dirty="0" smtClean="0"/>
              <a:t>1 punt voor iedere stap die de genen van hun </a:t>
            </a:r>
          </a:p>
          <a:p>
            <a:pPr marL="114300" indent="0">
              <a:buNone/>
            </a:pPr>
            <a:r>
              <a:rPr lang="nl-NL" sz="1800" dirty="0"/>
              <a:t>g</a:t>
            </a:r>
            <a:r>
              <a:rPr lang="nl-NL" sz="1800" dirty="0" smtClean="0"/>
              <a:t>estorteerde locatie af zitten. Laagste score is </a:t>
            </a:r>
          </a:p>
          <a:p>
            <a:pPr marL="114300" indent="0">
              <a:buNone/>
            </a:pPr>
            <a:r>
              <a:rPr lang="nl-NL" sz="1800" dirty="0"/>
              <a:t>d</a:t>
            </a:r>
            <a:r>
              <a:rPr lang="nl-NL" sz="1800" dirty="0" smtClean="0"/>
              <a:t>e beste score.</a:t>
            </a:r>
          </a:p>
          <a:p>
            <a:pPr marL="114300" indent="0">
              <a:buNone/>
            </a:pPr>
            <a:r>
              <a:rPr lang="nl-NL" sz="1800" dirty="0" smtClean="0"/>
              <a:t>Gesorteerde score is 0.</a:t>
            </a:r>
            <a:endParaRPr lang="nl-NL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76800" y="1524000"/>
            <a:ext cx="4054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 smtClean="0"/>
              <a:t>1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300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90.000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27.000.000</a:t>
            </a:r>
            <a:endParaRPr lang="nl-NL" sz="3600" dirty="0"/>
          </a:p>
        </p:txBody>
      </p:sp>
      <p:sp>
        <p:nvSpPr>
          <p:cNvPr id="8" name="Arc 7"/>
          <p:cNvSpPr/>
          <p:nvPr/>
        </p:nvSpPr>
        <p:spPr>
          <a:xfrm flipH="1">
            <a:off x="5181600" y="1855006"/>
            <a:ext cx="3048000" cy="3639312"/>
          </a:xfrm>
          <a:prstGeom prst="arc">
            <a:avLst>
              <a:gd name="adj1" fmla="val 16678611"/>
              <a:gd name="adj2" fmla="val 3491802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5029200" y="4495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C00000"/>
                </a:solidFill>
              </a:rPr>
              <a:t>1</a:t>
            </a:r>
            <a:endParaRPr lang="nl-NL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496</Words>
  <Application>Microsoft Office PowerPoint</Application>
  <PresentationFormat>On-screen Show (4:3)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PowerPoint Presentation</vt:lpstr>
      <vt:lpstr>Conclusie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Niels P</cp:lastModifiedBy>
  <cp:revision>27</cp:revision>
  <dcterms:created xsi:type="dcterms:W3CDTF">2006-08-16T00:00:00Z</dcterms:created>
  <dcterms:modified xsi:type="dcterms:W3CDTF">2015-12-17T10:37:02Z</dcterms:modified>
</cp:coreProperties>
</file>