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WEEK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15sec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51456"/>
              </p:ext>
            </p:extLst>
          </p:nvPr>
        </p:nvGraphicFramePr>
        <p:xfrm>
          <a:off x="685800" y="3429000"/>
          <a:ext cx="72390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395"/>
                <a:gridCol w="1788395"/>
                <a:gridCol w="2011265"/>
                <a:gridCol w="1650945"/>
              </a:tblGrid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122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116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random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97432"/>
              </p:ext>
            </p:extLst>
          </p:nvPr>
        </p:nvGraphicFramePr>
        <p:xfrm>
          <a:off x="380999" y="3200400"/>
          <a:ext cx="7772401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73"/>
                <a:gridCol w="1443256"/>
                <a:gridCol w="1364881"/>
                <a:gridCol w="1198127"/>
                <a:gridCol w="1251488"/>
                <a:gridCol w="11005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21,14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7,60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170,59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21,14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7,63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170,97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21,09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8,25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183,47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21,15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7,62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170,84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20,91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7,45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165,67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17,26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20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9,16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164,73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</a:t>
            </a:r>
            <a:r>
              <a:rPr lang="nl-NL" dirty="0" smtClean="0"/>
              <a:t>soorten </a:t>
            </a:r>
            <a:r>
              <a:rPr lang="nl-NL" dirty="0" smtClean="0"/>
              <a:t>fruitvliegen</a:t>
            </a:r>
            <a:endParaRPr lang="nl-NL" dirty="0" smtClean="0"/>
          </a:p>
          <a:p>
            <a:r>
              <a:rPr lang="nl-NL" dirty="0" smtClean="0"/>
              <a:t>Verschillende volgorde, zelfde </a:t>
            </a:r>
            <a:r>
              <a:rPr lang="nl-NL" dirty="0" smtClean="0"/>
              <a:t>genen</a:t>
            </a:r>
            <a:endParaRPr lang="nl-NL" dirty="0" smtClean="0"/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  <a:endParaRPr lang="nl-NL" dirty="0" smtClean="0"/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werkt inversie?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Plaatje dat inversie uitlegt (evt animatie als we tijd hebben?)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63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</a:t>
            </a:r>
            <a:r>
              <a:rPr lang="nl-NL" dirty="0" smtClean="0"/>
              <a:t>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FindAndSwap serie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Zoekt naar bepaald getal in de reeks en zet die goed met een inversie.</a:t>
            </a:r>
          </a:p>
          <a:p>
            <a:pPr marL="114300" indent="0">
              <a:buNone/>
            </a:pPr>
            <a:endParaRPr lang="nl-NL" dirty="0"/>
          </a:p>
          <a:p>
            <a:pPr marL="114300" indent="0">
              <a:buNone/>
            </a:pPr>
            <a:r>
              <a:rPr lang="nl-NL" b="1" dirty="0" smtClean="0"/>
              <a:t>Variaties</a:t>
            </a:r>
          </a:p>
          <a:p>
            <a:r>
              <a:rPr lang="nl-NL" dirty="0" smtClean="0"/>
              <a:t>Van 1 naar 25</a:t>
            </a:r>
            <a:endParaRPr lang="nl-NL" dirty="0"/>
          </a:p>
          <a:p>
            <a:r>
              <a:rPr lang="nl-NL" dirty="0" smtClean="0"/>
              <a:t>Van 25 naar 1</a:t>
            </a:r>
          </a:p>
          <a:p>
            <a:r>
              <a:rPr lang="nl-NL" dirty="0" smtClean="0"/>
              <a:t>Heen en weer tussen linker- en rechteruiteinde</a:t>
            </a:r>
          </a:p>
          <a:p>
            <a:r>
              <a:rPr lang="nl-NL" dirty="0" smtClean="0"/>
              <a:t>Linker- of rechteruiteinde op basis van welke de minste genen kost om goed te zetten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35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ChunkSwap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BeamSearch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262</Words>
  <Application>Microsoft Office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Fruitvliegen</vt:lpstr>
      <vt:lpstr>Probleem</vt:lpstr>
      <vt:lpstr>PowerPoint Presentation</vt:lpstr>
      <vt:lpstr>Hoe werkt inversie?</vt:lpstr>
      <vt:lpstr>Methodes</vt:lpstr>
      <vt:lpstr>FindAndSwap serie</vt:lpstr>
      <vt:lpstr>ChunkSwap</vt:lpstr>
      <vt:lpstr>EditStar</vt:lpstr>
      <vt:lpstr>BeamSearch</vt:lpstr>
      <vt:lpstr>Resultaten: fruitvlieg</vt:lpstr>
      <vt:lpstr>PowerPoint Presentation</vt:lpstr>
      <vt:lpstr>Resultaten: random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10</cp:revision>
  <dcterms:created xsi:type="dcterms:W3CDTF">2006-08-16T00:00:00Z</dcterms:created>
  <dcterms:modified xsi:type="dcterms:W3CDTF">2015-12-15T19:02:02Z</dcterms:modified>
</cp:coreProperties>
</file>