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WEEK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Twee soorten fruitvliegen</a:t>
            </a:r>
          </a:p>
          <a:p>
            <a:endParaRPr lang="nl-NL" dirty="0" smtClean="0"/>
          </a:p>
          <a:p>
            <a:r>
              <a:rPr lang="nl-NL" dirty="0" smtClean="0"/>
              <a:t>Verschillende volgorde, zelfde genen</a:t>
            </a:r>
          </a:p>
          <a:p>
            <a:endParaRPr lang="nl-NL" dirty="0" smtClean="0"/>
          </a:p>
          <a:p>
            <a:r>
              <a:rPr lang="nl-NL" dirty="0" smtClean="0"/>
              <a:t>Genen verplaatsen d.m.v. inversie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Zoekt naar laagste of hoogste nummer en zet dat goed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r>
              <a:rPr lang="nl-NL" dirty="0" smtClean="0"/>
              <a:t>Versie die al aaneengesloten “pakketjes” goed laat staan</a:t>
            </a:r>
          </a:p>
          <a:p>
            <a:endParaRPr lang="nl-NL" dirty="0" smtClean="0"/>
          </a:p>
          <a:p>
            <a:r>
              <a:rPr lang="nl-NL" dirty="0" smtClean="0"/>
              <a:t>A* in progress</a:t>
            </a:r>
          </a:p>
          <a:p>
            <a:pPr marL="114300" indent="0">
              <a:buNone/>
            </a:pPr>
            <a:endParaRPr lang="nl-NL" dirty="0" smtClean="0"/>
          </a:p>
          <a:p>
            <a:r>
              <a:rPr lang="nl-NL" dirty="0" smtClean="0"/>
              <a:t>We weten dat het in 14 stappen moet kunnen voor vlieg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94679"/>
              </p:ext>
            </p:extLst>
          </p:nvPr>
        </p:nvGraphicFramePr>
        <p:xfrm>
          <a:off x="1524000" y="3810000"/>
          <a:ext cx="5470209" cy="2409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3403"/>
                <a:gridCol w="1823403"/>
                <a:gridCol w="1823403"/>
              </a:tblGrid>
              <a:tr h="616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Gemiddeld aantal genen verplaatst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Gemiddeld aantal genen per mutatie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7,60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Algoritme 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168,70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7,64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8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Algoritme 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168,64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7,58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95985"/>
              </p:ext>
            </p:extLst>
          </p:nvPr>
        </p:nvGraphicFramePr>
        <p:xfrm>
          <a:off x="1295400" y="990600"/>
          <a:ext cx="5849620" cy="2127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2405"/>
                <a:gridCol w="1462405"/>
                <a:gridCol w="1462405"/>
                <a:gridCol w="1462405"/>
              </a:tblGrid>
              <a:tr h="5443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 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Gemiddelde aantal mutaties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Minimum aantal mutaties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Maximum aantal mutaties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Algoritme 1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21,14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21.14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21,15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20,91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20,83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Algoritme 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20,97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>
                          <a:effectLst/>
                        </a:rPr>
                        <a:t>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</a:rPr>
                        <a:t>24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4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Resultaten liggen tot nu toe erg dicht bij elkaar</a:t>
            </a:r>
          </a:p>
          <a:p>
            <a:endParaRPr lang="nl-NL" dirty="0" smtClean="0"/>
          </a:p>
          <a:p>
            <a:r>
              <a:rPr lang="nl-NL" dirty="0" smtClean="0"/>
              <a:t>Maximum lijkt altijd 24 inversies te zijn</a:t>
            </a:r>
          </a:p>
          <a:p>
            <a:endParaRPr lang="nl-NL" dirty="0" smtClean="0"/>
          </a:p>
          <a:p>
            <a:r>
              <a:rPr lang="nl-NL" dirty="0" smtClean="0"/>
              <a:t>Vooruit denken bij het maken van mutaties?</a:t>
            </a:r>
          </a:p>
          <a:p>
            <a:endParaRPr lang="nl-NL" dirty="0"/>
          </a:p>
          <a:p>
            <a:r>
              <a:rPr lang="nl-NL" smtClean="0"/>
              <a:t>Bezig met A* en Beam Search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</TotalTime>
  <Words>160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Fruitvliegen</vt:lpstr>
      <vt:lpstr>Recap</vt:lpstr>
      <vt:lpstr>PowerPoint Presentation</vt:lpstr>
      <vt:lpstr>Algoritmes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3</cp:revision>
  <dcterms:created xsi:type="dcterms:W3CDTF">2006-08-16T00:00:00Z</dcterms:created>
  <dcterms:modified xsi:type="dcterms:W3CDTF">2015-11-26T19:39:59Z</dcterms:modified>
</cp:coreProperties>
</file>