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9" r:id="rId6"/>
    <p:sldId id="259" r:id="rId7"/>
    <p:sldId id="276" r:id="rId8"/>
    <p:sldId id="27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FEFF-34A5-40EA-96F2-9B69AA1D5CDB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C444-D6A4-4DE5-BBBA-C956344D6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9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5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2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40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7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6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07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28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87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03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3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62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 1-1.5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63961"/>
              </p:ext>
            </p:extLst>
          </p:nvPr>
        </p:nvGraphicFramePr>
        <p:xfrm>
          <a:off x="685800" y="2640877"/>
          <a:ext cx="6769735" cy="3912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Gem. grootte inversies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Genen verplaatst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Find&amp;SwapRev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 inversies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867400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Relatief goed: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5 1 4 3 9 6 10 2 8 7 12 11      20 24 18 13 17 21 22 19 16 25 15 17 14 21 23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 D. Melanogaster &amp; D. Miranda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</a:t>
            </a:r>
            <a:r>
              <a:rPr lang="nl-NL" dirty="0" smtClean="0"/>
              <a:t>24 (n-1)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</a:t>
            </a:r>
            <a:r>
              <a:rPr lang="nl-NL" dirty="0" err="1" smtClean="0"/>
              <a:t>breadth</a:t>
            </a:r>
            <a:r>
              <a:rPr lang="nl-NL" dirty="0" smtClean="0"/>
              <a:t>-first, 3 </a:t>
            </a:r>
            <a:r>
              <a:rPr lang="nl-NL" smtClean="0"/>
              <a:t>lagen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92594"/>
            <a:ext cx="8305800" cy="64600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l-NL" dirty="0" smtClean="0"/>
              <a:t>Aantal losse getallen + aantal getallenchunks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14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Geïnspireerd door A*</a:t>
            </a:r>
          </a:p>
          <a:p>
            <a:endParaRPr lang="nl-NL" dirty="0" smtClean="0"/>
          </a:p>
          <a:p>
            <a:r>
              <a:rPr lang="nl-NL" dirty="0" smtClean="0"/>
              <a:t>Score = inversies + elementen</a:t>
            </a:r>
          </a:p>
          <a:p>
            <a:r>
              <a:rPr lang="nl-NL" dirty="0" smtClean="0"/>
              <a:t>Hoe lager de score, hoe eerder in de priority queue</a:t>
            </a:r>
          </a:p>
          <a:p>
            <a:endParaRPr lang="nl-NL" dirty="0" smtClean="0"/>
          </a:p>
          <a:p>
            <a:r>
              <a:rPr lang="nl-NL" dirty="0" smtClean="0"/>
              <a:t>Score daalt bij inversie met -2 elementen</a:t>
            </a:r>
          </a:p>
          <a:p>
            <a:r>
              <a:rPr lang="nl-NL" dirty="0" smtClean="0"/>
              <a:t>Hierdoor genieten betere inversies de voorkeur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5416" r="8333" b="14583"/>
          <a:stretch/>
        </p:blipFill>
        <p:spPr>
          <a:xfrm>
            <a:off x="838200" y="4648200"/>
            <a:ext cx="6172200" cy="14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572000" cy="4351338"/>
          </a:xfrm>
        </p:spPr>
        <p:txBody>
          <a:bodyPr>
            <a:normAutofit/>
          </a:bodyPr>
          <a:lstStyle/>
          <a:p>
            <a:r>
              <a:rPr lang="nl-NL" sz="1800" dirty="0" smtClean="0"/>
              <a:t>3 lagen diep kijken (27 miljoen inversies)</a:t>
            </a:r>
          </a:p>
          <a:p>
            <a:r>
              <a:rPr lang="nl-NL" sz="1800" dirty="0" smtClean="0"/>
              <a:t>Verder met genomen met beste score</a:t>
            </a:r>
          </a:p>
          <a:p>
            <a:r>
              <a:rPr lang="nl-NL" sz="1800" dirty="0" smtClean="0"/>
              <a:t>Hoe bepaal je de beste score?</a:t>
            </a:r>
          </a:p>
          <a:p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Beste resultaat met scoresysteem:</a:t>
            </a:r>
          </a:p>
          <a:p>
            <a:pPr marL="114300" indent="0">
              <a:buNone/>
            </a:pPr>
            <a:r>
              <a:rPr lang="nl-NL" sz="1800" dirty="0" smtClean="0"/>
              <a:t>1 punt voor iedere stap die de genen van hun </a:t>
            </a:r>
          </a:p>
          <a:p>
            <a:pPr marL="114300" indent="0">
              <a:buNone/>
            </a:pPr>
            <a:r>
              <a:rPr lang="nl-NL" sz="1800" dirty="0"/>
              <a:t>g</a:t>
            </a:r>
            <a:r>
              <a:rPr lang="nl-NL" sz="1800" dirty="0" smtClean="0"/>
              <a:t>estorteerde locatie af zitten. </a:t>
            </a:r>
          </a:p>
          <a:p>
            <a:pPr marL="114300" indent="0">
              <a:buNone/>
            </a:pPr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Laagste score is de beste score.</a:t>
            </a:r>
          </a:p>
          <a:p>
            <a:pPr marL="114300" indent="0">
              <a:buNone/>
            </a:pPr>
            <a:r>
              <a:rPr lang="nl-NL" sz="1800" dirty="0" smtClean="0"/>
              <a:t>Gesorteerde score is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4054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smtClean="0"/>
              <a:t>1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300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90.000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27.000.000</a:t>
            </a:r>
            <a:endParaRPr lang="nl-NL" sz="3600" dirty="0"/>
          </a:p>
        </p:txBody>
      </p:sp>
      <p:sp>
        <p:nvSpPr>
          <p:cNvPr id="8" name="Arc 7"/>
          <p:cNvSpPr/>
          <p:nvPr/>
        </p:nvSpPr>
        <p:spPr>
          <a:xfrm flipH="1">
            <a:off x="5181600" y="1855006"/>
            <a:ext cx="3048000" cy="3639312"/>
          </a:xfrm>
          <a:prstGeom prst="arc">
            <a:avLst>
              <a:gd name="adj1" fmla="val 16678611"/>
              <a:gd name="adj2" fmla="val 3491802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029200" y="4495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C00000"/>
                </a:solidFill>
              </a:rPr>
              <a:t>1</a:t>
            </a:r>
            <a:endParaRPr lang="nl-N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603</Words>
  <Application>Microsoft Office PowerPoint</Application>
  <PresentationFormat>On-screen Show (4:3)</PresentationFormat>
  <Paragraphs>265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Remco Blom</cp:lastModifiedBy>
  <cp:revision>33</cp:revision>
  <dcterms:created xsi:type="dcterms:W3CDTF">2006-08-16T00:00:00Z</dcterms:created>
  <dcterms:modified xsi:type="dcterms:W3CDTF">2015-12-17T11:54:43Z</dcterms:modified>
</cp:coreProperties>
</file>