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89629-EF84-4914-ABB7-75EF78B5CE43}" type="datetimeFigureOut">
              <a:rPr lang="nl-NL" smtClean="0"/>
              <a:t>6-11-2015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9610-2D69-414E-9A27-8D2C65CD44B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566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89629-EF84-4914-ABB7-75EF78B5CE43}" type="datetimeFigureOut">
              <a:rPr lang="nl-NL" smtClean="0"/>
              <a:t>6-11-2015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9610-2D69-414E-9A27-8D2C65CD44B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4044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89629-EF84-4914-ABB7-75EF78B5CE43}" type="datetimeFigureOut">
              <a:rPr lang="nl-NL" smtClean="0"/>
              <a:t>6-11-2015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9610-2D69-414E-9A27-8D2C65CD44B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8480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89629-EF84-4914-ABB7-75EF78B5CE43}" type="datetimeFigureOut">
              <a:rPr lang="nl-NL" smtClean="0"/>
              <a:t>6-11-2015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9610-2D69-414E-9A27-8D2C65CD44B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5924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89629-EF84-4914-ABB7-75EF78B5CE43}" type="datetimeFigureOut">
              <a:rPr lang="nl-NL" smtClean="0"/>
              <a:t>6-11-2015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9610-2D69-414E-9A27-8D2C65CD44B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4487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89629-EF84-4914-ABB7-75EF78B5CE43}" type="datetimeFigureOut">
              <a:rPr lang="nl-NL" smtClean="0"/>
              <a:t>6-11-2015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9610-2D69-414E-9A27-8D2C65CD44B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38899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89629-EF84-4914-ABB7-75EF78B5CE43}" type="datetimeFigureOut">
              <a:rPr lang="nl-NL" smtClean="0"/>
              <a:t>6-11-2015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9610-2D69-414E-9A27-8D2C65CD44B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8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89629-EF84-4914-ABB7-75EF78B5CE43}" type="datetimeFigureOut">
              <a:rPr lang="nl-NL" smtClean="0"/>
              <a:t>6-11-2015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9610-2D69-414E-9A27-8D2C65CD44B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4692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89629-EF84-4914-ABB7-75EF78B5CE43}" type="datetimeFigureOut">
              <a:rPr lang="nl-NL" smtClean="0"/>
              <a:t>6-11-2015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9610-2D69-414E-9A27-8D2C65CD44B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2806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89629-EF84-4914-ABB7-75EF78B5CE43}" type="datetimeFigureOut">
              <a:rPr lang="nl-NL" smtClean="0"/>
              <a:t>6-11-2015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9610-2D69-414E-9A27-8D2C65CD44B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4816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89629-EF84-4914-ABB7-75EF78B5CE43}" type="datetimeFigureOut">
              <a:rPr lang="nl-NL" smtClean="0"/>
              <a:t>6-11-2015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9610-2D69-414E-9A27-8D2C65CD44B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3090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89629-EF84-4914-ABB7-75EF78B5CE43}" type="datetimeFigureOut">
              <a:rPr lang="nl-NL" smtClean="0"/>
              <a:t>6-11-2015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D9610-2D69-414E-9A27-8D2C65CD44B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697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Fruitvliegen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Niels, Renske &amp; Remco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5850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De opdracht</a:t>
            </a:r>
            <a:endParaRPr lang="nl-N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0" y="2091531"/>
            <a:ext cx="762000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16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Mutaties</a:t>
            </a:r>
            <a:endParaRPr lang="nl-N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0" y="3344069"/>
            <a:ext cx="762000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54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Algoritmes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Van 1 naar 25      </a:t>
            </a:r>
            <a:r>
              <a:rPr lang="nl-NL" dirty="0" smtClean="0">
                <a:sym typeface="Wingdings" panose="05000000000000000000" pitchFamily="2" charset="2"/>
              </a:rPr>
              <a:t>      18</a:t>
            </a:r>
          </a:p>
          <a:p>
            <a:r>
              <a:rPr lang="nl-NL" dirty="0" smtClean="0">
                <a:sym typeface="Wingdings" panose="05000000000000000000" pitchFamily="2" charset="2"/>
              </a:rPr>
              <a:t>Van 25 naar 1            16</a:t>
            </a:r>
          </a:p>
          <a:p>
            <a:r>
              <a:rPr lang="nl-NL" dirty="0" err="1" smtClean="0">
                <a:sym typeface="Wingdings" panose="05000000000000000000" pitchFamily="2" charset="2"/>
              </a:rPr>
              <a:t>Bubble</a:t>
            </a:r>
            <a:r>
              <a:rPr lang="nl-NL" dirty="0" smtClean="0">
                <a:sym typeface="Wingdings" panose="05000000000000000000" pitchFamily="2" charset="2"/>
              </a:rPr>
              <a:t> </a:t>
            </a:r>
            <a:r>
              <a:rPr lang="nl-NL" dirty="0" err="1" smtClean="0">
                <a:sym typeface="Wingdings" panose="05000000000000000000" pitchFamily="2" charset="2"/>
              </a:rPr>
              <a:t>sort</a:t>
            </a:r>
            <a:r>
              <a:rPr lang="nl-NL" dirty="0" smtClean="0">
                <a:sym typeface="Wingdings" panose="05000000000000000000" pitchFamily="2" charset="2"/>
              </a:rPr>
              <a:t>                154</a:t>
            </a:r>
          </a:p>
          <a:p>
            <a:endParaRPr lang="nl-NL" dirty="0">
              <a:sym typeface="Wingdings" panose="05000000000000000000" pitchFamily="2" charset="2"/>
            </a:endParaRPr>
          </a:p>
          <a:p>
            <a:r>
              <a:rPr lang="nl-NL" dirty="0" smtClean="0">
                <a:sym typeface="Wingdings" panose="05000000000000000000" pitchFamily="2" charset="2"/>
              </a:rPr>
              <a:t>Random Genoom Generator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2096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Algoritme verbeteren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Gesorteerde delen “reserveren”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670" y="4576023"/>
            <a:ext cx="7620660" cy="29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73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36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Fruitvliegen</vt:lpstr>
      <vt:lpstr>De opdracht</vt:lpstr>
      <vt:lpstr>Mutaties</vt:lpstr>
      <vt:lpstr>Algoritmes</vt:lpstr>
      <vt:lpstr>Algoritme verbeteren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Fruitvliegen</dc:title>
  <dc:creator>Remco Blom</dc:creator>
  <cp:lastModifiedBy>Remco Blom</cp:lastModifiedBy>
  <cp:revision>4</cp:revision>
  <dcterms:created xsi:type="dcterms:W3CDTF">2015-11-06T10:13:53Z</dcterms:created>
  <dcterms:modified xsi:type="dcterms:W3CDTF">2015-11-06T10:52:55Z</dcterms:modified>
</cp:coreProperties>
</file>