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74" r:id="rId5"/>
    <p:sldId id="269" r:id="rId6"/>
    <p:sldId id="259" r:id="rId7"/>
    <p:sldId id="273" r:id="rId8"/>
    <p:sldId id="267" r:id="rId9"/>
    <p:sldId id="268" r:id="rId10"/>
    <p:sldId id="261" r:id="rId11"/>
    <p:sldId id="271" r:id="rId12"/>
    <p:sldId id="262" r:id="rId13"/>
    <p:sldId id="263" r:id="rId14"/>
    <p:sldId id="272" r:id="rId15"/>
    <p:sldId id="275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1" autoAdjust="0"/>
    <p:restoredTop sz="94660"/>
  </p:normalViewPr>
  <p:slideViewPr>
    <p:cSldViewPr>
      <p:cViewPr>
        <p:scale>
          <a:sx n="100" d="100"/>
          <a:sy n="100" d="100"/>
        </p:scale>
        <p:origin x="-1932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6000" dirty="0" smtClean="0"/>
              <a:t>Fruitvliegen</a:t>
            </a:r>
            <a:endParaRPr lang="nl-NL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495800"/>
            <a:ext cx="6858000" cy="914400"/>
          </a:xfrm>
        </p:spPr>
        <p:txBody>
          <a:bodyPr/>
          <a:lstStyle/>
          <a:p>
            <a:r>
              <a:rPr lang="nl-NL" dirty="0" smtClean="0"/>
              <a:t>Niels Pannekeet,  Remco Blom &amp; Renske Talsma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717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Resultaten: fruitvlieg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BeamSearch beste performance inversies &amp; genen verplaatst</a:t>
            </a:r>
          </a:p>
          <a:p>
            <a:r>
              <a:rPr lang="nl-NL" dirty="0" smtClean="0"/>
              <a:t>EditStar zelfde aantal inversies, maar meer genen verplaatst</a:t>
            </a:r>
          </a:p>
          <a:p>
            <a:r>
              <a:rPr lang="nl-NL" dirty="0" smtClean="0"/>
              <a:t>EditStar wel veel sneller:  1 sec vs. 1.5 uur</a:t>
            </a:r>
          </a:p>
          <a:p>
            <a:endParaRPr lang="nl-NL" dirty="0"/>
          </a:p>
          <a:p>
            <a:endParaRPr lang="nl-NL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473852"/>
              </p:ext>
            </p:extLst>
          </p:nvPr>
        </p:nvGraphicFramePr>
        <p:xfrm>
          <a:off x="685800" y="3429000"/>
          <a:ext cx="7239000" cy="2667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8395"/>
                <a:gridCol w="1788395"/>
                <a:gridCol w="2011265"/>
                <a:gridCol w="1650945"/>
              </a:tblGrid>
              <a:tr h="3333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Aantal inversies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Gem. grootte inversies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Genen verplaatst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3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18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8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147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3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Find&amp;SwapRev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16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10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161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3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Find&amp;SwapIteratief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17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11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187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3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Find&amp;SwapLoHi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18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10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182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3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854075" algn="l"/>
                        </a:tabLst>
                      </a:pPr>
                      <a:r>
                        <a:rPr lang="nl-NL" sz="1200">
                          <a:effectLst/>
                        </a:rPr>
                        <a:t>ChunkSwap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18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7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132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3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solidFill>
                            <a:schemeClr val="bg1"/>
                          </a:solidFill>
                          <a:effectLst/>
                        </a:rPr>
                        <a:t>EditStar</a:t>
                      </a:r>
                      <a:endParaRPr lang="nl-NL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nl-NL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nl-NL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chemeClr val="bg1"/>
                          </a:solidFill>
                          <a:effectLst/>
                        </a:rPr>
                        <a:t>122</a:t>
                      </a:r>
                      <a:endParaRPr lang="nl-NL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solidFill>
                            <a:schemeClr val="bg1"/>
                          </a:solidFill>
                          <a:effectLst/>
                        </a:rPr>
                        <a:t>BeamSearch</a:t>
                      </a:r>
                      <a:endParaRPr lang="nl-NL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nl-NL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nl-NL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chemeClr val="bg1"/>
                          </a:solidFill>
                          <a:effectLst/>
                        </a:rPr>
                        <a:t>116</a:t>
                      </a:r>
                      <a:endParaRPr lang="nl-NL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1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Tweegenome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371600"/>
            <a:ext cx="8057057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7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533400" y="-76200"/>
            <a:ext cx="9829800" cy="693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6" name="Picture 2" descr="C:\Users\Renske\Documents\GitHub\Heuristieken\BeamSearchswap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27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Resultaten: 2000 samples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BeamSearch niet getest i.v.m. 1.5 uur per genoom</a:t>
            </a:r>
          </a:p>
          <a:p>
            <a:r>
              <a:rPr lang="nl-NL" dirty="0" smtClean="0"/>
              <a:t>EditStar beste performance</a:t>
            </a:r>
          </a:p>
          <a:p>
            <a:endParaRPr lang="nl-NL" dirty="0"/>
          </a:p>
          <a:p>
            <a:endParaRPr lang="nl-N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630157"/>
              </p:ext>
            </p:extLst>
          </p:nvPr>
        </p:nvGraphicFramePr>
        <p:xfrm>
          <a:off x="380999" y="3200400"/>
          <a:ext cx="7772401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4073"/>
                <a:gridCol w="1443256"/>
                <a:gridCol w="1364881"/>
                <a:gridCol w="1198127"/>
                <a:gridCol w="1251488"/>
                <a:gridCol w="1100576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Gemiddelde aantal mutaties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Minimum aantal mutaties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Maximum aantal mutaties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Gem. grootte</a:t>
                      </a:r>
                      <a:endParaRPr lang="nl-NL" sz="24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inversies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Gem. aantal</a:t>
                      </a:r>
                      <a:endParaRPr lang="nl-NL" sz="24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genen 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21,14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15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7,60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170,59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Find&amp;SwapRev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21,14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7,63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170,97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Find&amp;SwapIteratief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21,09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15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8,25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183,47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Find&amp;SwapLoHi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21,15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15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7,62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170,84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ChunkSwap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20,91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13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7,45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165,67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EditStar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chemeClr val="bg1"/>
                          </a:solidFill>
                          <a:effectLst/>
                        </a:rPr>
                        <a:t>17,26</a:t>
                      </a:r>
                      <a:endParaRPr lang="nl-NL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nl-NL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nl-NL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chemeClr val="bg1"/>
                          </a:solidFill>
                          <a:effectLst/>
                        </a:rPr>
                        <a:t>9,16</a:t>
                      </a:r>
                      <a:endParaRPr lang="nl-NL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chemeClr val="bg1"/>
                          </a:solidFill>
                          <a:effectLst/>
                        </a:rPr>
                        <a:t>164,73</a:t>
                      </a:r>
                      <a:endParaRPr lang="nl-NL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47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Resulaten: moeilijk of niet?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nl-NL" b="1" dirty="0" smtClean="0"/>
              <a:t>Wat maakt een genoom moeilijk “op te lossen”?</a:t>
            </a:r>
          </a:p>
          <a:p>
            <a:endParaRPr lang="nl-NL" dirty="0" smtClean="0"/>
          </a:p>
          <a:p>
            <a:r>
              <a:rPr lang="nl-NL" dirty="0" smtClean="0"/>
              <a:t>Weinig aaneengesloten getallen: dus meer </a:t>
            </a:r>
            <a:r>
              <a:rPr lang="nl-NL" dirty="0" smtClean="0"/>
              <a:t>elementen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Getallen die relatief nog niet op de goede plek staan: bijvoorbeeld 24 compleet aan de linkerkant en 4 helemaal rechts.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3832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29263"/>
              </p:ext>
            </p:extLst>
          </p:nvPr>
        </p:nvGraphicFramePr>
        <p:xfrm>
          <a:off x="457200" y="1905000"/>
          <a:ext cx="7086600" cy="32765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1687"/>
                <a:gridCol w="767045"/>
                <a:gridCol w="790143"/>
                <a:gridCol w="677835"/>
                <a:gridCol w="665887"/>
                <a:gridCol w="700934"/>
                <a:gridCol w="778196"/>
                <a:gridCol w="677038"/>
                <a:gridCol w="677835"/>
              </a:tblGrid>
              <a:tr h="5379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aseline="-25000" dirty="0">
                          <a:effectLst/>
                        </a:rPr>
                        <a:t> 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Grootte</a:t>
                      </a:r>
                      <a:endParaRPr lang="nl-NL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inversies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Aantal genen 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Min. genen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Max. genen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Grootte</a:t>
                      </a:r>
                      <a:endParaRPr lang="nl-NL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 dirty="0" smtClean="0">
                          <a:effectLst/>
                        </a:rPr>
                        <a:t>Inversies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Aantal genen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Min. genen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Max. genen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-25000" dirty="0">
                          <a:effectLst/>
                        </a:rPr>
                        <a:t>Find&amp;Swap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-25000" dirty="0">
                          <a:effectLst/>
                        </a:rPr>
                        <a:t>7,60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-25000">
                          <a:effectLst/>
                        </a:rPr>
                        <a:t>170,59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-25000">
                          <a:effectLst/>
                        </a:rPr>
                        <a:t>95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-25000">
                          <a:effectLst/>
                        </a:rPr>
                        <a:t>250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-25000" dirty="0">
                          <a:effectLst/>
                        </a:rPr>
                        <a:t>4,36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-25000" dirty="0">
                          <a:effectLst/>
                        </a:rPr>
                        <a:t>90,50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-25000">
                          <a:effectLst/>
                        </a:rPr>
                        <a:t>51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-25000">
                          <a:effectLst/>
                        </a:rPr>
                        <a:t>127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-25000" dirty="0">
                          <a:effectLst/>
                        </a:rPr>
                        <a:t>Find&amp;SwapRev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-25000">
                          <a:effectLst/>
                        </a:rPr>
                        <a:t>7,63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-25000">
                          <a:effectLst/>
                        </a:rPr>
                        <a:t>170,97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-25000">
                          <a:effectLst/>
                        </a:rPr>
                        <a:t>86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-25000">
                          <a:effectLst/>
                        </a:rPr>
                        <a:t>248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-25000" dirty="0">
                          <a:effectLst/>
                        </a:rPr>
                        <a:t>4,37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-25000">
                          <a:effectLst/>
                        </a:rPr>
                        <a:t>90,89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-25000">
                          <a:effectLst/>
                        </a:rPr>
                        <a:t>50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-25000">
                          <a:effectLst/>
                        </a:rPr>
                        <a:t>130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-25000" dirty="0">
                          <a:effectLst/>
                        </a:rPr>
                        <a:t>Find&amp;SwapIteratief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-25000">
                          <a:effectLst/>
                        </a:rPr>
                        <a:t>8,25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-25000">
                          <a:effectLst/>
                        </a:rPr>
                        <a:t>183,47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-25000">
                          <a:effectLst/>
                        </a:rPr>
                        <a:t>88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-25000">
                          <a:effectLst/>
                        </a:rPr>
                        <a:t>242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-25000">
                          <a:effectLst/>
                        </a:rPr>
                        <a:t>6,04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-25000">
                          <a:effectLst/>
                        </a:rPr>
                        <a:t>122,29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-25000">
                          <a:effectLst/>
                        </a:rPr>
                        <a:t>51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-25000">
                          <a:effectLst/>
                        </a:rPr>
                        <a:t>214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-25000" dirty="0">
                          <a:effectLst/>
                        </a:rPr>
                        <a:t>Fin</a:t>
                      </a:r>
                      <a:r>
                        <a:rPr lang="nl-NL" sz="1200" baseline="-25000" dirty="0">
                          <a:effectLst/>
                        </a:rPr>
                        <a:t>d&amp;SwapLoHi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aseline="-25000">
                          <a:effectLst/>
                        </a:rPr>
                        <a:t>7,62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aseline="-25000">
                          <a:effectLst/>
                        </a:rPr>
                        <a:t>170,84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aseline="-25000">
                          <a:effectLst/>
                        </a:rPr>
                        <a:t>109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aseline="-25000">
                          <a:effectLst/>
                        </a:rPr>
                        <a:t>252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-25000">
                          <a:effectLst/>
                        </a:rPr>
                        <a:t>4,37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-25000">
                          <a:effectLst/>
                        </a:rPr>
                        <a:t>90,77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-25000">
                          <a:effectLst/>
                        </a:rPr>
                        <a:t>54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-25000">
                          <a:effectLst/>
                        </a:rPr>
                        <a:t>127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aseline="-25000" dirty="0">
                          <a:effectLst/>
                        </a:rPr>
                        <a:t>ChunkSwap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aseline="-25000">
                          <a:effectLst/>
                        </a:rPr>
                        <a:t>7,45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aseline="-25000">
                          <a:effectLst/>
                        </a:rPr>
                        <a:t>165,67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aseline="-25000">
                          <a:effectLst/>
                        </a:rPr>
                        <a:t>93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aseline="-25000">
                          <a:effectLst/>
                        </a:rPr>
                        <a:t>250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aseline="-25000">
                          <a:effectLst/>
                        </a:rPr>
                        <a:t>4,33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aseline="-25000">
                          <a:effectLst/>
                        </a:rPr>
                        <a:t>88,17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aseline="-25000">
                          <a:effectLst/>
                        </a:rPr>
                        <a:t>51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aseline="-25000">
                          <a:effectLst/>
                        </a:rPr>
                        <a:t>121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aseline="-25000" dirty="0">
                          <a:effectLst/>
                        </a:rPr>
                        <a:t>EditStar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aseline="-25000">
                          <a:effectLst/>
                        </a:rPr>
                        <a:t>9,16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aseline="-25000">
                          <a:effectLst/>
                        </a:rPr>
                        <a:t>164,73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aseline="-25000" dirty="0">
                          <a:effectLst/>
                        </a:rPr>
                        <a:t>118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aseline="-25000">
                          <a:effectLst/>
                        </a:rPr>
                        <a:t>208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aseline="-25000">
                          <a:effectLst/>
                        </a:rPr>
                        <a:t>6,22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aseline="-25000">
                          <a:effectLst/>
                        </a:rPr>
                        <a:t>103,15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aseline="-25000">
                          <a:effectLst/>
                        </a:rPr>
                        <a:t>47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aseline="-25000">
                          <a:effectLst/>
                        </a:rPr>
                        <a:t>222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aseline="-25000" dirty="0">
                          <a:effectLst/>
                        </a:rPr>
                        <a:t>EditStarTotalGenes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aseline="-250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aseline="-250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aseline="-25000" dirty="0">
                          <a:effectLst/>
                        </a:rPr>
                        <a:t> 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aseline="-25000" dirty="0">
                          <a:effectLst/>
                        </a:rPr>
                        <a:t> 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aseline="-250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aseline="-250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aseline="-250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200" baseline="-25000" dirty="0">
                          <a:effectLst/>
                        </a:rPr>
                        <a:t> 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453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181600"/>
          </a:xfrm>
        </p:spPr>
        <p:txBody>
          <a:bodyPr>
            <a:normAutofit/>
          </a:bodyPr>
          <a:lstStyle/>
          <a:p>
            <a:r>
              <a:rPr lang="nl-NL" dirty="0" smtClean="0"/>
              <a:t>7 algoritmes: BeamSearch beste voor vlieg  (13 inversies, 9 genen gemiddeld, 116 genen totaal)</a:t>
            </a:r>
          </a:p>
          <a:p>
            <a:endParaRPr lang="nl-NL" dirty="0"/>
          </a:p>
          <a:p>
            <a:r>
              <a:rPr lang="nl-NL" dirty="0" smtClean="0"/>
              <a:t>Theoretisch minimum is 9 in optimale situatie</a:t>
            </a:r>
          </a:p>
          <a:p>
            <a:endParaRPr lang="nl-NL" dirty="0"/>
          </a:p>
          <a:p>
            <a:r>
              <a:rPr lang="nl-NL" dirty="0" smtClean="0"/>
              <a:t>Geen absolute zekerheid dat 13 laagst mogelijk is, maar vrij aannemelijk dat het hier niet ver meer onder </a:t>
            </a:r>
            <a:r>
              <a:rPr lang="nl-NL" dirty="0" smtClean="0"/>
              <a:t>kan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Genomen met minder elementen en minder relatief goed geplaatste genen zijn lastiger op te lossen.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402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Probleem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nl-NL" b="1" dirty="0" smtClean="0"/>
              <a:t>Omschrijving</a:t>
            </a:r>
          </a:p>
          <a:p>
            <a:r>
              <a:rPr lang="nl-NL" dirty="0" smtClean="0"/>
              <a:t>Twee soorten fruitvliegen</a:t>
            </a:r>
          </a:p>
          <a:p>
            <a:r>
              <a:rPr lang="nl-NL" dirty="0" smtClean="0"/>
              <a:t>Verschillende volgorde, zelfde genen</a:t>
            </a:r>
          </a:p>
          <a:p>
            <a:r>
              <a:rPr lang="nl-NL" dirty="0" smtClean="0"/>
              <a:t>Genen verplaatsen d.m.v. </a:t>
            </a:r>
            <a:r>
              <a:rPr lang="nl-NL" dirty="0"/>
              <a:t>i</a:t>
            </a:r>
            <a:r>
              <a:rPr lang="nl-NL" dirty="0" smtClean="0"/>
              <a:t>nversie</a:t>
            </a:r>
          </a:p>
          <a:p>
            <a:endParaRPr lang="nl-NL" dirty="0" smtClean="0"/>
          </a:p>
          <a:p>
            <a:pPr marL="114300" indent="0">
              <a:buNone/>
            </a:pPr>
            <a:r>
              <a:rPr lang="nl-NL" b="1" dirty="0" smtClean="0"/>
              <a:t>Doelen</a:t>
            </a:r>
            <a:endParaRPr lang="nl-NL" b="1" dirty="0"/>
          </a:p>
          <a:p>
            <a:r>
              <a:rPr lang="nl-NL" dirty="0" smtClean="0"/>
              <a:t>Kleinste hoeveelheid inversies</a:t>
            </a:r>
            <a:endParaRPr lang="nl-NL" dirty="0"/>
          </a:p>
          <a:p>
            <a:r>
              <a:rPr lang="nl-NL" dirty="0" smtClean="0"/>
              <a:t>Kleinste hoeveelheid verplaatste genen</a:t>
            </a:r>
          </a:p>
          <a:p>
            <a:r>
              <a:rPr lang="nl-NL" dirty="0" smtClean="0"/>
              <a:t>Wat maakt een genoom moeilijk?</a:t>
            </a:r>
          </a:p>
          <a:p>
            <a:pPr marL="11430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92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Tweegenome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371600"/>
            <a:ext cx="8057057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04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" t="7392" r="88902" b="88834"/>
          <a:stretch/>
        </p:blipFill>
        <p:spPr>
          <a:xfrm>
            <a:off x="609600" y="3032013"/>
            <a:ext cx="882181" cy="3968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8" t="7392" r="52048" b="88834"/>
          <a:stretch/>
        </p:blipFill>
        <p:spPr>
          <a:xfrm>
            <a:off x="1507236" y="3032013"/>
            <a:ext cx="2900934" cy="396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6" t="14886" r="51654" b="81462"/>
          <a:stretch/>
        </p:blipFill>
        <p:spPr>
          <a:xfrm>
            <a:off x="1491780" y="3044953"/>
            <a:ext cx="2928366" cy="383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6" t="7392" r="7338" b="88834"/>
          <a:stretch/>
        </p:blipFill>
        <p:spPr>
          <a:xfrm>
            <a:off x="4392714" y="3032013"/>
            <a:ext cx="3518154" cy="39681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nl-NL" sz="4600" dirty="0" smtClean="0"/>
              <a:t>Hoe werkt inversie?</a:t>
            </a:r>
            <a:endParaRPr lang="nl-NL" sz="4600" dirty="0"/>
          </a:p>
        </p:txBody>
      </p:sp>
    </p:spTree>
    <p:extLst>
      <p:ext uri="{BB962C8B-B14F-4D97-AF65-F5344CB8AC3E}">
        <p14:creationId xmlns:p14="http://schemas.microsoft.com/office/powerpoint/2010/main" val="332171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Toestandsruimte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Mogelijke volgordes:  25</a:t>
            </a:r>
            <a:r>
              <a:rPr lang="nl-NL" dirty="0"/>
              <a:t>! ofwel </a:t>
            </a:r>
            <a:r>
              <a:rPr lang="nl-NL" dirty="0" smtClean="0"/>
              <a:t>1,5×10</a:t>
            </a:r>
            <a:r>
              <a:rPr lang="nl-NL" baseline="30000" dirty="0" smtClean="0"/>
              <a:t>25</a:t>
            </a:r>
            <a:endParaRPr lang="nl-NL" baseline="30000" dirty="0"/>
          </a:p>
          <a:p>
            <a:endParaRPr lang="nl-NL" dirty="0" smtClean="0"/>
          </a:p>
          <a:p>
            <a:r>
              <a:rPr lang="nl-NL" dirty="0" smtClean="0"/>
              <a:t>Bovengrens inversies: n-1</a:t>
            </a:r>
            <a:endParaRPr lang="nl-NL" baseline="30000" dirty="0"/>
          </a:p>
          <a:p>
            <a:endParaRPr lang="nl-NL" dirty="0" smtClean="0"/>
          </a:p>
          <a:p>
            <a:r>
              <a:rPr lang="nl-NL" dirty="0" smtClean="0"/>
              <a:t>Ondergrens inversies vlieg: 9</a:t>
            </a:r>
            <a:endParaRPr lang="nl-NL" dirty="0"/>
          </a:p>
          <a:p>
            <a:endParaRPr lang="nl-NL" dirty="0" smtClean="0"/>
          </a:p>
          <a:p>
            <a:r>
              <a:rPr lang="nl-NL" dirty="0" smtClean="0"/>
              <a:t>Minimale inversiegrootte: 2</a:t>
            </a:r>
          </a:p>
          <a:p>
            <a:endParaRPr lang="nl-NL" dirty="0" smtClean="0"/>
          </a:p>
          <a:p>
            <a:r>
              <a:rPr lang="nl-NL" dirty="0" smtClean="0"/>
              <a:t>Manieren om genoom te sorteren: </a:t>
            </a:r>
            <a:r>
              <a:rPr lang="nl-NL" dirty="0"/>
              <a:t>300</a:t>
            </a:r>
            <a:r>
              <a:rPr lang="nl-NL" baseline="30000" dirty="0"/>
              <a:t>24</a:t>
            </a:r>
            <a:r>
              <a:rPr lang="nl-NL" dirty="0"/>
              <a:t>  ofwel 2,82×10</a:t>
            </a:r>
            <a:r>
              <a:rPr lang="nl-NL" baseline="30000" dirty="0"/>
              <a:t>59</a:t>
            </a:r>
            <a:endParaRPr lang="nl-NL" dirty="0"/>
          </a:p>
          <a:p>
            <a:endParaRPr lang="nl-NL" baseline="300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750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nl-NL" dirty="0" smtClean="0"/>
              <a:t>Methodes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7 verschillende algoritmes</a:t>
            </a:r>
          </a:p>
          <a:p>
            <a:endParaRPr lang="nl-NL" dirty="0"/>
          </a:p>
          <a:p>
            <a:r>
              <a:rPr lang="nl-NL" b="1" dirty="0" smtClean="0"/>
              <a:t>FindAndSwap serie:</a:t>
            </a:r>
            <a:r>
              <a:rPr lang="nl-NL" dirty="0" smtClean="0"/>
              <a:t> 4 basisvarianten</a:t>
            </a:r>
          </a:p>
          <a:p>
            <a:endParaRPr lang="nl-NL" dirty="0" smtClean="0"/>
          </a:p>
          <a:p>
            <a:r>
              <a:rPr lang="nl-NL" b="1" dirty="0" smtClean="0"/>
              <a:t>ChunkSwap:</a:t>
            </a:r>
            <a:r>
              <a:rPr lang="nl-NL" dirty="0" smtClean="0"/>
              <a:t> stap in de goede richting</a:t>
            </a:r>
          </a:p>
          <a:p>
            <a:endParaRPr lang="nl-NL" dirty="0" smtClean="0"/>
          </a:p>
          <a:p>
            <a:r>
              <a:rPr lang="nl-NL" b="1" dirty="0" smtClean="0"/>
              <a:t>EditStar:</a:t>
            </a:r>
            <a:r>
              <a:rPr lang="nl-NL" dirty="0" smtClean="0"/>
              <a:t> variatie op A*</a:t>
            </a:r>
          </a:p>
          <a:p>
            <a:endParaRPr lang="nl-NL" dirty="0" smtClean="0"/>
          </a:p>
          <a:p>
            <a:r>
              <a:rPr lang="nl-NL" b="1" dirty="0" smtClean="0"/>
              <a:t>BeamSearch:</a:t>
            </a:r>
            <a:r>
              <a:rPr lang="nl-NL" dirty="0" smtClean="0"/>
              <a:t> vooruit en in de diepte kijken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375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Elementscore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163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EditStar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8450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BeamSearch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3 lagen diep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5089585" y="1402514"/>
            <a:ext cx="40544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000" dirty="0" smtClean="0"/>
              <a:t>1</a:t>
            </a:r>
          </a:p>
          <a:p>
            <a:pPr algn="ctr"/>
            <a:r>
              <a:rPr lang="nl-NL" sz="4000" dirty="0" smtClean="0">
                <a:solidFill>
                  <a:srgbClr val="FF0000"/>
                </a:solidFill>
              </a:rPr>
              <a:t>V</a:t>
            </a:r>
          </a:p>
          <a:p>
            <a:pPr algn="ctr"/>
            <a:r>
              <a:rPr lang="nl-NL" sz="4000" dirty="0" smtClean="0"/>
              <a:t>300</a:t>
            </a:r>
            <a:endParaRPr lang="nl-NL" sz="4000" dirty="0" smtClean="0"/>
          </a:p>
          <a:p>
            <a:pPr algn="ctr"/>
            <a:r>
              <a:rPr lang="nl-NL" sz="4000" dirty="0" smtClean="0">
                <a:solidFill>
                  <a:srgbClr val="FF0000"/>
                </a:solidFill>
              </a:rPr>
              <a:t>V</a:t>
            </a:r>
            <a:endParaRPr lang="nl-NL" sz="4000" dirty="0" smtClean="0"/>
          </a:p>
          <a:p>
            <a:pPr algn="ctr"/>
            <a:r>
              <a:rPr lang="nl-NL" sz="4000" dirty="0" smtClean="0"/>
              <a:t>90.000</a:t>
            </a:r>
          </a:p>
          <a:p>
            <a:pPr algn="ctr"/>
            <a:r>
              <a:rPr lang="nl-NL" sz="4000" dirty="0" smtClean="0">
                <a:solidFill>
                  <a:srgbClr val="FF0000"/>
                </a:solidFill>
              </a:rPr>
              <a:t>V</a:t>
            </a:r>
          </a:p>
          <a:p>
            <a:pPr algn="ctr"/>
            <a:r>
              <a:rPr lang="nl-NL" sz="4000" dirty="0" smtClean="0"/>
              <a:t>27.000.000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1692355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434</Words>
  <Application>Microsoft Office PowerPoint</Application>
  <PresentationFormat>On-screen Show (4:3)</PresentationFormat>
  <Paragraphs>215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Fruitvliegen</vt:lpstr>
      <vt:lpstr>Probleem</vt:lpstr>
      <vt:lpstr>PowerPoint Presentation</vt:lpstr>
      <vt:lpstr>PowerPoint Presentation</vt:lpstr>
      <vt:lpstr>Toestandsruimte</vt:lpstr>
      <vt:lpstr>Methodes</vt:lpstr>
      <vt:lpstr>Elementscore</vt:lpstr>
      <vt:lpstr>EditStar</vt:lpstr>
      <vt:lpstr>BeamSearch</vt:lpstr>
      <vt:lpstr>Resultaten: fruitvlieg</vt:lpstr>
      <vt:lpstr>PowerPoint Presentation</vt:lpstr>
      <vt:lpstr>PowerPoint Presentation</vt:lpstr>
      <vt:lpstr>Resultaten: 2000 samples</vt:lpstr>
      <vt:lpstr>Resulaten: moeilijk of niet?</vt:lpstr>
      <vt:lpstr>PowerPoint Presentation</vt:lpstr>
      <vt:lpstr>Conclusie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Fruitvliegen</dc:title>
  <dc:creator>Renske</dc:creator>
  <cp:lastModifiedBy>Windows User</cp:lastModifiedBy>
  <cp:revision>24</cp:revision>
  <dcterms:created xsi:type="dcterms:W3CDTF">2006-08-16T00:00:00Z</dcterms:created>
  <dcterms:modified xsi:type="dcterms:W3CDTF">2015-12-16T15:46:05Z</dcterms:modified>
</cp:coreProperties>
</file>