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58" r:id="rId4"/>
    <p:sldId id="274" r:id="rId5"/>
    <p:sldId id="269" r:id="rId6"/>
    <p:sldId id="259" r:id="rId7"/>
    <p:sldId id="276" r:id="rId8"/>
    <p:sldId id="277" r:id="rId9"/>
    <p:sldId id="268" r:id="rId10"/>
    <p:sldId id="261" r:id="rId11"/>
    <p:sldId id="271" r:id="rId12"/>
    <p:sldId id="262" r:id="rId13"/>
    <p:sldId id="263" r:id="rId14"/>
    <p:sldId id="272" r:id="rId15"/>
    <p:sldId id="275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1" autoAdjust="0"/>
    <p:restoredTop sz="94660"/>
  </p:normalViewPr>
  <p:slideViewPr>
    <p:cSldViewPr>
      <p:cViewPr>
        <p:scale>
          <a:sx n="75" d="100"/>
          <a:sy n="75" d="100"/>
        </p:scale>
        <p:origin x="-2652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3FEFF-34A5-40EA-96F2-9B69AA1D5CDB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2C444-D6A4-4DE5-BBBA-C956344D6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391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4747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288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59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005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826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1406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5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374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5692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Remco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407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Remco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4280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Remco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87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Remco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03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1831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62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000" dirty="0" smtClean="0"/>
              <a:t>Fruitvliegen</a:t>
            </a:r>
            <a:endParaRPr lang="nl-NL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95800"/>
            <a:ext cx="6858000" cy="914400"/>
          </a:xfrm>
        </p:spPr>
        <p:txBody>
          <a:bodyPr/>
          <a:lstStyle/>
          <a:p>
            <a:r>
              <a:rPr lang="nl-NL" dirty="0" smtClean="0"/>
              <a:t>Niels Pannekeet,  Remco Blom &amp; Renske Talsma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71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fruitvlieg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800600"/>
          </a:xfrm>
        </p:spPr>
        <p:txBody>
          <a:bodyPr/>
          <a:lstStyle/>
          <a:p>
            <a:r>
              <a:rPr lang="nl-NL" dirty="0" smtClean="0"/>
              <a:t>BeamSearch beste performance inversies &amp; genen verplaatst</a:t>
            </a:r>
          </a:p>
          <a:p>
            <a:r>
              <a:rPr lang="nl-NL" dirty="0" smtClean="0"/>
              <a:t>EditStar zelfde aantal inversies, maar meer genen verplaatst</a:t>
            </a:r>
          </a:p>
          <a:p>
            <a:r>
              <a:rPr lang="nl-NL" dirty="0" smtClean="0"/>
              <a:t>EditStar wel veel sneller:  1 sec vs. </a:t>
            </a:r>
            <a:r>
              <a:rPr lang="nl-NL" dirty="0" smtClean="0"/>
              <a:t> </a:t>
            </a:r>
            <a:r>
              <a:rPr lang="nl-NL" dirty="0" smtClean="0"/>
              <a:t>1-</a:t>
            </a:r>
            <a:r>
              <a:rPr lang="nl-NL" dirty="0" smtClean="0"/>
              <a:t>1.5 </a:t>
            </a:r>
            <a:r>
              <a:rPr lang="nl-NL" dirty="0" smtClean="0"/>
              <a:t>uur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63961"/>
              </p:ext>
            </p:extLst>
          </p:nvPr>
        </p:nvGraphicFramePr>
        <p:xfrm>
          <a:off x="685800" y="2640877"/>
          <a:ext cx="6769735" cy="3912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0360"/>
                <a:gridCol w="1376169"/>
                <a:gridCol w="1707321"/>
                <a:gridCol w="1445885"/>
              </a:tblGrid>
              <a:tr h="62048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Aantal inversies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Gem. grootte inversies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Genen verplaatst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Find&amp;Swap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18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8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147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Find&amp;SwapRev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16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161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Find&amp;SwapIteratief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854075" algn="l"/>
                        </a:tabLst>
                      </a:pPr>
                      <a:r>
                        <a:rPr lang="nl-NL" sz="1200">
                          <a:effectLst/>
                        </a:rPr>
                        <a:t>ChunkSwap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EditStar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122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EditStarTotalGenes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BeamSearch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116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BeamSearchTotalGenes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90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7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3400" y="-76200"/>
            <a:ext cx="9829800" cy="693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C:\Users\Renske\Documents\GitHub\Heuristieken\BeamSearchswap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2000 samples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BeamSearch niet getest i.v.m. 1.5 uur per genoom</a:t>
            </a:r>
          </a:p>
          <a:p>
            <a:r>
              <a:rPr lang="nl-NL" dirty="0" smtClean="0"/>
              <a:t>EditStar beste performance inversies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58450"/>
              </p:ext>
            </p:extLst>
          </p:nvPr>
        </p:nvGraphicFramePr>
        <p:xfrm>
          <a:off x="152400" y="2819400"/>
          <a:ext cx="8153400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390"/>
                <a:gridCol w="1514004"/>
                <a:gridCol w="1431786"/>
                <a:gridCol w="1256859"/>
                <a:gridCol w="1312835"/>
                <a:gridCol w="115452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Gemiddelde aantal </a:t>
                      </a:r>
                      <a:r>
                        <a:rPr lang="nl-NL" sz="1400" dirty="0" smtClean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Minimum aantal </a:t>
                      </a:r>
                      <a:r>
                        <a:rPr lang="nl-NL" sz="1400" dirty="0" smtClean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Maximum aantal </a:t>
                      </a:r>
                      <a:r>
                        <a:rPr lang="nl-NL" sz="1400" dirty="0" smtClean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grootte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aantal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genen 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7,60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170,59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Find&amp;SwapRev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7,63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170,97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Find&amp;SwapIteratief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21,09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8,25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183,47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7,62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170,84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ChunkSwap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20,91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13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7,45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165,67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EditStar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17,26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9,16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164,73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4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Resulaten: moeilijk of niet?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Wat maakt een genoom moeilijk “op te lossen”?</a:t>
            </a:r>
          </a:p>
          <a:p>
            <a:endParaRPr lang="nl-NL" dirty="0" smtClean="0"/>
          </a:p>
          <a:p>
            <a:r>
              <a:rPr lang="nl-NL" dirty="0" smtClean="0"/>
              <a:t>Weinig aaneengesloten getallen: dus meer elementen</a:t>
            </a:r>
          </a:p>
          <a:p>
            <a:endParaRPr lang="nl-NL" dirty="0"/>
          </a:p>
          <a:p>
            <a:r>
              <a:rPr lang="nl-NL" dirty="0" smtClean="0"/>
              <a:t>Getallen die relatief nog niet op de goede plek staan: bijvoorbeeld 24 compleet aan de linkerkant en 4 helemaal rechts.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38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27651"/>
              </p:ext>
            </p:extLst>
          </p:nvPr>
        </p:nvGraphicFramePr>
        <p:xfrm>
          <a:off x="457200" y="1905000"/>
          <a:ext cx="7391400" cy="2885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24"/>
                <a:gridCol w="800036"/>
                <a:gridCol w="824128"/>
                <a:gridCol w="706989"/>
                <a:gridCol w="694527"/>
                <a:gridCol w="731082"/>
                <a:gridCol w="811667"/>
                <a:gridCol w="706158"/>
                <a:gridCol w="706989"/>
              </a:tblGrid>
              <a:tr h="5379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 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Grootte</a:t>
                      </a:r>
                      <a:endParaRPr lang="nl-N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inversies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Aantal genen 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Min. genen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Max.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Grootte</a:t>
                      </a:r>
                      <a:endParaRPr lang="nl-N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 smtClean="0">
                          <a:effectLst/>
                        </a:rPr>
                        <a:t>Inversies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Aantal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Min.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Max.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Find&amp;Swap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7,60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170,59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95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250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4,36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90,50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127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Find&amp;SwapRev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7,63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170,97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86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248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4,37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90,89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130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Find&amp;SwapIteratief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8,25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183,47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88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242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6,04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122,29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214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</a:t>
                      </a:r>
                      <a:r>
                        <a:rPr lang="nl-NL" sz="1800" baseline="-25000" dirty="0">
                          <a:effectLst/>
                        </a:rPr>
                        <a:t>d&amp;SwapLoHi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7,62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170,84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109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252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4,37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90,77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127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ChunkSwap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7,45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165,67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93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250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4,33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88,17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51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121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EditStar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9,16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164,73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118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208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6,22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103,15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47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222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1524000"/>
            <a:ext cx="5086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smtClean="0">
                <a:solidFill>
                  <a:schemeClr val="bg1">
                    <a:lumMod val="50000"/>
                  </a:schemeClr>
                </a:solidFill>
              </a:rPr>
              <a:t>Pseudorandom		     Relatief goed geplaatst</a:t>
            </a:r>
            <a:endParaRPr lang="nl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5867400"/>
            <a:ext cx="7090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Relatief goed:</a:t>
            </a:r>
            <a:r>
              <a:rPr lang="nl-NL" dirty="0"/>
              <a:t> </a:t>
            </a:r>
            <a:endParaRPr lang="nl-NL" dirty="0" smtClean="0"/>
          </a:p>
          <a:p>
            <a:r>
              <a:rPr lang="nl-NL" dirty="0" smtClean="0"/>
              <a:t>5 1 4 3 9 6 10 2 8 7 12 11      20 24 18 13 17 21 22 19 16 25 15 17 14 21 23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04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181600"/>
          </a:xfrm>
        </p:spPr>
        <p:txBody>
          <a:bodyPr>
            <a:normAutofit/>
          </a:bodyPr>
          <a:lstStyle/>
          <a:p>
            <a:r>
              <a:rPr lang="nl-NL" dirty="0" smtClean="0"/>
              <a:t>7 algoritmes: BeamSearch beste voor vlieg  (13 inversies, 9 genen gemiddeld, 116 genen totaal)</a:t>
            </a:r>
          </a:p>
          <a:p>
            <a:endParaRPr lang="nl-NL" dirty="0"/>
          </a:p>
          <a:p>
            <a:r>
              <a:rPr lang="nl-NL" dirty="0" smtClean="0"/>
              <a:t>Theoretisch minimum is 9 in optimale situatie</a:t>
            </a:r>
          </a:p>
          <a:p>
            <a:endParaRPr lang="nl-NL" dirty="0"/>
          </a:p>
          <a:p>
            <a:r>
              <a:rPr lang="nl-NL" dirty="0" smtClean="0"/>
              <a:t>Geen absolute zekerheid dat 13 laagst mogelijk is, maar vrij aannemelijk dat het hier niet ver meer onder kan</a:t>
            </a:r>
          </a:p>
          <a:p>
            <a:endParaRPr lang="nl-NL" dirty="0"/>
          </a:p>
          <a:p>
            <a:r>
              <a:rPr lang="nl-NL" dirty="0" smtClean="0"/>
              <a:t>Genomen met minder elementen en minder relatief goed geplaatste genen zijn lastiger op te lossen.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40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Omschrijving</a:t>
            </a:r>
          </a:p>
          <a:p>
            <a:r>
              <a:rPr lang="nl-NL" dirty="0" smtClean="0"/>
              <a:t>Twee soorten </a:t>
            </a:r>
            <a:r>
              <a:rPr lang="nl-NL" dirty="0" smtClean="0"/>
              <a:t>fruitvliegen D. Melanogaster &amp; D. Miranda</a:t>
            </a:r>
            <a:endParaRPr lang="nl-NL" dirty="0" smtClean="0"/>
          </a:p>
          <a:p>
            <a:r>
              <a:rPr lang="nl-NL" dirty="0" smtClean="0"/>
              <a:t>Verschillende volgorde, zelfde genen</a:t>
            </a:r>
          </a:p>
          <a:p>
            <a:r>
              <a:rPr lang="nl-NL" dirty="0" smtClean="0"/>
              <a:t>Genen verplaatsen d.m.v. </a:t>
            </a:r>
            <a:r>
              <a:rPr lang="nl-NL" dirty="0"/>
              <a:t>i</a:t>
            </a:r>
            <a:r>
              <a:rPr lang="nl-NL" dirty="0" smtClean="0"/>
              <a:t>nversie</a:t>
            </a:r>
          </a:p>
          <a:p>
            <a:endParaRPr lang="nl-NL" dirty="0" smtClean="0"/>
          </a:p>
          <a:p>
            <a:pPr marL="114300" indent="0">
              <a:buNone/>
            </a:pPr>
            <a:r>
              <a:rPr lang="nl-NL" b="1" dirty="0" smtClean="0"/>
              <a:t>Doelen</a:t>
            </a:r>
            <a:endParaRPr lang="nl-NL" b="1" dirty="0"/>
          </a:p>
          <a:p>
            <a:r>
              <a:rPr lang="nl-NL" dirty="0" smtClean="0"/>
              <a:t>Kleinste hoeveelheid inversies</a:t>
            </a:r>
            <a:endParaRPr lang="nl-NL" dirty="0"/>
          </a:p>
          <a:p>
            <a:r>
              <a:rPr lang="nl-NL" dirty="0" smtClean="0"/>
              <a:t>Kleinste hoeveelheid verplaatste genen</a:t>
            </a:r>
          </a:p>
          <a:p>
            <a:r>
              <a:rPr lang="nl-NL" dirty="0" smtClean="0"/>
              <a:t>Wat maakt een genoom moeilijk?</a:t>
            </a:r>
          </a:p>
          <a:p>
            <a:pPr marL="11430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92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" t="7392" r="88902" b="88834"/>
          <a:stretch/>
        </p:blipFill>
        <p:spPr>
          <a:xfrm>
            <a:off x="609600" y="3032013"/>
            <a:ext cx="882181" cy="396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8" t="7392" r="52048" b="88834"/>
          <a:stretch/>
        </p:blipFill>
        <p:spPr>
          <a:xfrm>
            <a:off x="1507236" y="3032013"/>
            <a:ext cx="2900934" cy="396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6" t="14886" r="51654" b="81462"/>
          <a:stretch/>
        </p:blipFill>
        <p:spPr>
          <a:xfrm>
            <a:off x="1491780" y="3044953"/>
            <a:ext cx="2928366" cy="38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6" t="7392" r="7338" b="88834"/>
          <a:stretch/>
        </p:blipFill>
        <p:spPr>
          <a:xfrm>
            <a:off x="4392714" y="3032013"/>
            <a:ext cx="3518154" cy="39681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nl-NL" sz="4600" dirty="0" smtClean="0"/>
              <a:t>Hoe werkt inversie?</a:t>
            </a:r>
            <a:endParaRPr lang="nl-NL" sz="4600" dirty="0"/>
          </a:p>
        </p:txBody>
      </p:sp>
    </p:spTree>
    <p:extLst>
      <p:ext uri="{BB962C8B-B14F-4D97-AF65-F5344CB8AC3E}">
        <p14:creationId xmlns:p14="http://schemas.microsoft.com/office/powerpoint/2010/main" val="33217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Mogelijke volgordes:  25</a:t>
            </a:r>
            <a:r>
              <a:rPr lang="nl-NL" dirty="0"/>
              <a:t>! ofwel </a:t>
            </a:r>
            <a:r>
              <a:rPr lang="nl-NL" dirty="0" smtClean="0"/>
              <a:t>1,5×10</a:t>
            </a:r>
            <a:r>
              <a:rPr lang="nl-NL" baseline="30000" dirty="0" smtClean="0"/>
              <a:t>25</a:t>
            </a:r>
            <a:endParaRPr lang="nl-NL" baseline="30000" dirty="0"/>
          </a:p>
          <a:p>
            <a:endParaRPr lang="nl-NL" dirty="0" smtClean="0"/>
          </a:p>
          <a:p>
            <a:r>
              <a:rPr lang="nl-NL" dirty="0" smtClean="0"/>
              <a:t>Bovengrens inversies: n-1</a:t>
            </a:r>
            <a:endParaRPr lang="nl-NL" baseline="30000" dirty="0"/>
          </a:p>
          <a:p>
            <a:endParaRPr lang="nl-NL" dirty="0" smtClean="0"/>
          </a:p>
          <a:p>
            <a:r>
              <a:rPr lang="nl-NL" dirty="0" smtClean="0"/>
              <a:t>Ondergrens inversies vlieg: 9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Minimale inversiegrootte: 2</a:t>
            </a:r>
          </a:p>
          <a:p>
            <a:endParaRPr lang="nl-NL" dirty="0" smtClean="0"/>
          </a:p>
          <a:p>
            <a:r>
              <a:rPr lang="nl-NL" dirty="0" smtClean="0"/>
              <a:t>Manieren om genoom te sorteren: </a:t>
            </a:r>
            <a:r>
              <a:rPr lang="nl-NL" dirty="0"/>
              <a:t>300</a:t>
            </a:r>
            <a:r>
              <a:rPr lang="nl-NL" baseline="30000" dirty="0"/>
              <a:t>24</a:t>
            </a:r>
            <a:r>
              <a:rPr lang="nl-NL" dirty="0"/>
              <a:t>  ofwel 2,82×10</a:t>
            </a:r>
            <a:r>
              <a:rPr lang="nl-NL" baseline="30000" dirty="0"/>
              <a:t>59</a:t>
            </a:r>
            <a:endParaRPr lang="nl-NL" dirty="0"/>
          </a:p>
          <a:p>
            <a:endParaRPr lang="nl-NL" baseline="300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75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nl-NL" dirty="0" smtClean="0"/>
              <a:t>Methodes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7 verschillende algoritmes</a:t>
            </a:r>
          </a:p>
          <a:p>
            <a:endParaRPr lang="nl-NL" dirty="0"/>
          </a:p>
          <a:p>
            <a:r>
              <a:rPr lang="nl-NL" b="1" dirty="0" smtClean="0"/>
              <a:t>FindAndSwap serie:</a:t>
            </a:r>
            <a:r>
              <a:rPr lang="nl-NL" dirty="0" smtClean="0"/>
              <a:t> 4 basisvarianten</a:t>
            </a:r>
          </a:p>
          <a:p>
            <a:endParaRPr lang="nl-NL" dirty="0" smtClean="0"/>
          </a:p>
          <a:p>
            <a:r>
              <a:rPr lang="nl-NL" b="1" dirty="0" smtClean="0"/>
              <a:t>ChunkSwap:</a:t>
            </a:r>
            <a:r>
              <a:rPr lang="nl-NL" dirty="0" smtClean="0"/>
              <a:t> stap in de goede richting</a:t>
            </a:r>
          </a:p>
          <a:p>
            <a:endParaRPr lang="nl-NL" dirty="0" smtClean="0"/>
          </a:p>
          <a:p>
            <a:r>
              <a:rPr lang="nl-NL" b="1" dirty="0" smtClean="0"/>
              <a:t>EditStar:</a:t>
            </a:r>
            <a:r>
              <a:rPr lang="nl-NL" dirty="0" smtClean="0"/>
              <a:t> variatie op A*</a:t>
            </a:r>
          </a:p>
          <a:p>
            <a:endParaRPr lang="nl-NL" dirty="0" smtClean="0"/>
          </a:p>
          <a:p>
            <a:r>
              <a:rPr lang="nl-NL" b="1" dirty="0" smtClean="0"/>
              <a:t>BeamSearch:</a:t>
            </a:r>
            <a:r>
              <a:rPr lang="nl-NL" dirty="0" smtClean="0"/>
              <a:t> vooruit en in de diepte kijken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3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Elementscore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392594"/>
            <a:ext cx="8305800" cy="64600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nl-NL" dirty="0" smtClean="0"/>
              <a:t>Aantal losse getallen + aantal getallenchunks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14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EditStar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Geïnspireerd </a:t>
            </a:r>
            <a:r>
              <a:rPr lang="nl-NL" dirty="0" smtClean="0"/>
              <a:t>door</a:t>
            </a:r>
            <a:r>
              <a:rPr lang="nl-NL" dirty="0" smtClean="0"/>
              <a:t> </a:t>
            </a:r>
            <a:r>
              <a:rPr lang="nl-NL" dirty="0" smtClean="0"/>
              <a:t>A*</a:t>
            </a:r>
          </a:p>
          <a:p>
            <a:endParaRPr lang="nl-NL" dirty="0" smtClean="0"/>
          </a:p>
          <a:p>
            <a:r>
              <a:rPr lang="nl-NL" dirty="0" smtClean="0"/>
              <a:t>Score = inversies + elementen</a:t>
            </a:r>
          </a:p>
          <a:p>
            <a:r>
              <a:rPr lang="nl-NL" dirty="0" smtClean="0"/>
              <a:t>Hoe lager de score, hoe eerder in de priority queue</a:t>
            </a:r>
          </a:p>
          <a:p>
            <a:endParaRPr lang="nl-NL" dirty="0" smtClean="0"/>
          </a:p>
          <a:p>
            <a:r>
              <a:rPr lang="nl-NL" dirty="0" smtClean="0"/>
              <a:t>Score daalt bij inversie met -2 elementen</a:t>
            </a:r>
          </a:p>
          <a:p>
            <a:r>
              <a:rPr lang="nl-NL" dirty="0" smtClean="0"/>
              <a:t>Hierdoor </a:t>
            </a:r>
            <a:r>
              <a:rPr lang="nl-NL" dirty="0" smtClean="0"/>
              <a:t>genieten</a:t>
            </a:r>
            <a:r>
              <a:rPr lang="nl-NL" dirty="0" smtClean="0"/>
              <a:t> </a:t>
            </a:r>
            <a:r>
              <a:rPr lang="nl-NL" dirty="0" smtClean="0"/>
              <a:t>betere inversies </a:t>
            </a:r>
            <a:r>
              <a:rPr lang="nl-NL" dirty="0" smtClean="0"/>
              <a:t>de</a:t>
            </a:r>
            <a:r>
              <a:rPr lang="nl-NL" dirty="0" smtClean="0"/>
              <a:t> </a:t>
            </a:r>
            <a:r>
              <a:rPr lang="nl-NL" dirty="0" smtClean="0"/>
              <a:t>voorkeur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35416" r="8333" b="14583"/>
          <a:stretch/>
        </p:blipFill>
        <p:spPr>
          <a:xfrm>
            <a:off x="838200" y="4648200"/>
            <a:ext cx="6172200" cy="14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BeamSearch</a:t>
            </a:r>
            <a:endParaRPr lang="nl-N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572000" cy="4351338"/>
          </a:xfrm>
        </p:spPr>
        <p:txBody>
          <a:bodyPr>
            <a:normAutofit/>
          </a:bodyPr>
          <a:lstStyle/>
          <a:p>
            <a:r>
              <a:rPr lang="nl-NL" sz="1800" dirty="0" smtClean="0"/>
              <a:t>3 lagen diep kijken (27 miljoen inversies)</a:t>
            </a:r>
          </a:p>
          <a:p>
            <a:r>
              <a:rPr lang="nl-NL" sz="1800" dirty="0" smtClean="0"/>
              <a:t>Verder met genomen met beste score</a:t>
            </a:r>
          </a:p>
          <a:p>
            <a:r>
              <a:rPr lang="nl-NL" sz="1800" dirty="0" smtClean="0"/>
              <a:t>Hoe bepaal je de beste score?</a:t>
            </a:r>
          </a:p>
          <a:p>
            <a:endParaRPr lang="nl-NL" sz="1800" dirty="0"/>
          </a:p>
          <a:p>
            <a:pPr marL="114300" indent="0">
              <a:buNone/>
            </a:pPr>
            <a:r>
              <a:rPr lang="nl-NL" sz="1800" dirty="0" smtClean="0"/>
              <a:t>Beste resultaat met </a:t>
            </a:r>
            <a:r>
              <a:rPr lang="nl-NL" sz="1800" dirty="0" smtClean="0"/>
              <a:t>scoresysteem</a:t>
            </a:r>
            <a:r>
              <a:rPr lang="nl-NL" sz="1800" dirty="0" smtClean="0"/>
              <a:t>:</a:t>
            </a:r>
          </a:p>
          <a:p>
            <a:pPr marL="114300" indent="0">
              <a:buNone/>
            </a:pPr>
            <a:r>
              <a:rPr lang="nl-NL" sz="1800" dirty="0" smtClean="0"/>
              <a:t>1 punt voor iedere stap die de genen van hun </a:t>
            </a:r>
          </a:p>
          <a:p>
            <a:pPr marL="114300" indent="0">
              <a:buNone/>
            </a:pPr>
            <a:r>
              <a:rPr lang="nl-NL" sz="1800" dirty="0"/>
              <a:t>g</a:t>
            </a:r>
            <a:r>
              <a:rPr lang="nl-NL" sz="1800" dirty="0" smtClean="0"/>
              <a:t>estorteerde locatie af zitten. </a:t>
            </a:r>
            <a:endParaRPr lang="nl-NL" sz="1800" dirty="0" smtClean="0"/>
          </a:p>
          <a:p>
            <a:pPr marL="114300" indent="0">
              <a:buNone/>
            </a:pPr>
            <a:endParaRPr lang="nl-NL" sz="1800" dirty="0"/>
          </a:p>
          <a:p>
            <a:pPr marL="114300" indent="0">
              <a:buNone/>
            </a:pPr>
            <a:r>
              <a:rPr lang="nl-NL" sz="1800" dirty="0" smtClean="0"/>
              <a:t>Laagste </a:t>
            </a:r>
            <a:r>
              <a:rPr lang="nl-NL" sz="1800" dirty="0" smtClean="0"/>
              <a:t>score is </a:t>
            </a:r>
            <a:r>
              <a:rPr lang="nl-NL" sz="1800" dirty="0" smtClean="0"/>
              <a:t>de </a:t>
            </a:r>
            <a:r>
              <a:rPr lang="nl-NL" sz="1800" dirty="0" smtClean="0"/>
              <a:t>beste score.</a:t>
            </a:r>
          </a:p>
          <a:p>
            <a:pPr marL="114300" indent="0">
              <a:buNone/>
            </a:pPr>
            <a:r>
              <a:rPr lang="nl-NL" sz="1800" dirty="0" smtClean="0"/>
              <a:t>Gesorteerde score is 0.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1524000"/>
            <a:ext cx="40544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 smtClean="0"/>
              <a:t>1</a:t>
            </a:r>
          </a:p>
          <a:p>
            <a:pPr algn="ctr"/>
            <a:r>
              <a:rPr lang="nl-NL" sz="3600" dirty="0" smtClean="0"/>
              <a:t>V</a:t>
            </a:r>
          </a:p>
          <a:p>
            <a:pPr algn="ctr"/>
            <a:r>
              <a:rPr lang="nl-NL" sz="3600" dirty="0" smtClean="0"/>
              <a:t>300</a:t>
            </a:r>
          </a:p>
          <a:p>
            <a:pPr algn="ctr"/>
            <a:r>
              <a:rPr lang="nl-NL" sz="3600" dirty="0" smtClean="0"/>
              <a:t>V</a:t>
            </a:r>
          </a:p>
          <a:p>
            <a:pPr algn="ctr"/>
            <a:r>
              <a:rPr lang="nl-NL" sz="3600" dirty="0" smtClean="0"/>
              <a:t>90.000</a:t>
            </a:r>
          </a:p>
          <a:p>
            <a:pPr algn="ctr"/>
            <a:r>
              <a:rPr lang="nl-NL" sz="3600" dirty="0" smtClean="0"/>
              <a:t>V</a:t>
            </a:r>
          </a:p>
          <a:p>
            <a:pPr algn="ctr"/>
            <a:r>
              <a:rPr lang="nl-NL" sz="3600" dirty="0" smtClean="0"/>
              <a:t>27.000.000</a:t>
            </a:r>
            <a:endParaRPr lang="nl-NL" sz="3600" dirty="0"/>
          </a:p>
        </p:txBody>
      </p:sp>
      <p:sp>
        <p:nvSpPr>
          <p:cNvPr id="8" name="Arc 7"/>
          <p:cNvSpPr/>
          <p:nvPr/>
        </p:nvSpPr>
        <p:spPr>
          <a:xfrm flipH="1">
            <a:off x="5181600" y="1855006"/>
            <a:ext cx="3048000" cy="3639312"/>
          </a:xfrm>
          <a:prstGeom prst="arc">
            <a:avLst>
              <a:gd name="adj1" fmla="val 16678611"/>
              <a:gd name="adj2" fmla="val 3491802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5029200" y="44958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solidFill>
                  <a:srgbClr val="C00000"/>
                </a:solidFill>
              </a:rPr>
              <a:t>1</a:t>
            </a:r>
            <a:endParaRPr lang="nl-NL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602</Words>
  <Application>Microsoft Office PowerPoint</Application>
  <PresentationFormat>On-screen Show (4:3)</PresentationFormat>
  <Paragraphs>265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Fruitvliegen</vt:lpstr>
      <vt:lpstr>Probleem</vt:lpstr>
      <vt:lpstr>PowerPoint Presentation</vt:lpstr>
      <vt:lpstr>PowerPoint Presentation</vt:lpstr>
      <vt:lpstr>Toestandsruimte</vt:lpstr>
      <vt:lpstr>Methodes</vt:lpstr>
      <vt:lpstr>Elementscore</vt:lpstr>
      <vt:lpstr>EditStar</vt:lpstr>
      <vt:lpstr>BeamSearch</vt:lpstr>
      <vt:lpstr>Resultaten: fruitvlieg</vt:lpstr>
      <vt:lpstr>PowerPoint Presentation</vt:lpstr>
      <vt:lpstr>PowerPoint Presentation</vt:lpstr>
      <vt:lpstr>Resultaten: 2000 samples</vt:lpstr>
      <vt:lpstr>Resulaten: moeilijk of niet?</vt:lpstr>
      <vt:lpstr>PowerPoint Presentation</vt:lpstr>
      <vt:lpstr>Conclusie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Renske</dc:creator>
  <cp:lastModifiedBy>Windows User</cp:lastModifiedBy>
  <cp:revision>31</cp:revision>
  <dcterms:created xsi:type="dcterms:W3CDTF">2006-08-16T00:00:00Z</dcterms:created>
  <dcterms:modified xsi:type="dcterms:W3CDTF">2015-12-17T11:29:09Z</dcterms:modified>
</cp:coreProperties>
</file>