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7160-2520-4656-BE52-5DA2AE0F832B}" type="datetimeFigureOut">
              <a:rPr lang="nl-NL" smtClean="0"/>
              <a:t>10-12-2015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EBCB-0C0B-40F9-B5ED-A8B3D6CDB1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514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7160-2520-4656-BE52-5DA2AE0F832B}" type="datetimeFigureOut">
              <a:rPr lang="nl-NL" smtClean="0"/>
              <a:t>10-12-2015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EBCB-0C0B-40F9-B5ED-A8B3D6CDB1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890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7160-2520-4656-BE52-5DA2AE0F832B}" type="datetimeFigureOut">
              <a:rPr lang="nl-NL" smtClean="0"/>
              <a:t>10-12-2015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EBCB-0C0B-40F9-B5ED-A8B3D6CDB1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68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7160-2520-4656-BE52-5DA2AE0F832B}" type="datetimeFigureOut">
              <a:rPr lang="nl-NL" smtClean="0"/>
              <a:t>10-12-2015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EBCB-0C0B-40F9-B5ED-A8B3D6CDB1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447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7160-2520-4656-BE52-5DA2AE0F832B}" type="datetimeFigureOut">
              <a:rPr lang="nl-NL" smtClean="0"/>
              <a:t>10-12-2015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EBCB-0C0B-40F9-B5ED-A8B3D6CDB1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384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7160-2520-4656-BE52-5DA2AE0F832B}" type="datetimeFigureOut">
              <a:rPr lang="nl-NL" smtClean="0"/>
              <a:t>10-12-2015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EBCB-0C0B-40F9-B5ED-A8B3D6CDB1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208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7160-2520-4656-BE52-5DA2AE0F832B}" type="datetimeFigureOut">
              <a:rPr lang="nl-NL" smtClean="0"/>
              <a:t>10-12-2015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EBCB-0C0B-40F9-B5ED-A8B3D6CDB1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95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7160-2520-4656-BE52-5DA2AE0F832B}" type="datetimeFigureOut">
              <a:rPr lang="nl-NL" smtClean="0"/>
              <a:t>10-12-2015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EBCB-0C0B-40F9-B5ED-A8B3D6CDB1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30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7160-2520-4656-BE52-5DA2AE0F832B}" type="datetimeFigureOut">
              <a:rPr lang="nl-NL" smtClean="0"/>
              <a:t>10-12-2015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EBCB-0C0B-40F9-B5ED-A8B3D6CDB1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565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7160-2520-4656-BE52-5DA2AE0F832B}" type="datetimeFigureOut">
              <a:rPr lang="nl-NL" smtClean="0"/>
              <a:t>10-12-2015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EBCB-0C0B-40F9-B5ED-A8B3D6CDB1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355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7160-2520-4656-BE52-5DA2AE0F832B}" type="datetimeFigureOut">
              <a:rPr lang="nl-NL" smtClean="0"/>
              <a:t>10-12-2015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EBCB-0C0B-40F9-B5ED-A8B3D6CDB1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332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D7160-2520-4656-BE52-5DA2AE0F832B}" type="datetimeFigureOut">
              <a:rPr lang="nl-NL" smtClean="0"/>
              <a:t>10-12-2015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1EBCB-0C0B-40F9-B5ED-A8B3D6CDB1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761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etronieuws.tcdn.nl/field/image/2cc71b5920bfd5ec84e80d2d7fd7a8f1-14368527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8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698788"/>
            <a:ext cx="9144000" cy="2356021"/>
          </a:xfrm>
        </p:spPr>
        <p:txBody>
          <a:bodyPr>
            <a:normAutofit/>
          </a:bodyPr>
          <a:lstStyle/>
          <a:p>
            <a:r>
              <a:rPr lang="nl-NL" dirty="0" smtClean="0"/>
              <a:t>Fruitvliegen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054810"/>
            <a:ext cx="9144000" cy="527221"/>
          </a:xfrm>
        </p:spPr>
        <p:txBody>
          <a:bodyPr/>
          <a:lstStyle/>
          <a:p>
            <a:r>
              <a:rPr lang="nl-NL" dirty="0" smtClean="0"/>
              <a:t>Niels, Renske &amp; Remco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902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bg1"/>
                </a:solidFill>
              </a:rPr>
              <a:t>Progress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>
                <a:solidFill>
                  <a:schemeClr val="bg1"/>
                </a:solidFill>
              </a:rPr>
              <a:t>A-Star</a:t>
            </a:r>
          </a:p>
          <a:p>
            <a:pPr marL="0" indent="0">
              <a:buNone/>
            </a:pPr>
            <a:r>
              <a:rPr lang="nl-NL" dirty="0" smtClean="0">
                <a:solidFill>
                  <a:schemeClr val="bg1"/>
                </a:solidFill>
              </a:rPr>
              <a:t>Beam Search</a:t>
            </a:r>
          </a:p>
          <a:p>
            <a:pPr marL="0" indent="0">
              <a:buNone/>
            </a:pPr>
            <a:r>
              <a:rPr lang="nl-NL" dirty="0" smtClean="0">
                <a:solidFill>
                  <a:schemeClr val="bg1"/>
                </a:solidFill>
              </a:rPr>
              <a:t>Random Genomen</a:t>
            </a:r>
          </a:p>
          <a:p>
            <a:pPr marL="0" indent="0">
              <a:buNone/>
            </a:pPr>
            <a:r>
              <a:rPr lang="nl-NL" dirty="0" smtClean="0">
                <a:solidFill>
                  <a:schemeClr val="bg1"/>
                </a:solidFill>
              </a:rPr>
              <a:t>Totale inversiegrootte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596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A-Star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300 verschillende inversies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Score = Gemaakte </a:t>
            </a:r>
            <a:r>
              <a:rPr lang="nl-NL" dirty="0">
                <a:solidFill>
                  <a:schemeClr val="bg1"/>
                </a:solidFill>
              </a:rPr>
              <a:t>i</a:t>
            </a:r>
            <a:r>
              <a:rPr lang="nl-NL" dirty="0" smtClean="0">
                <a:solidFill>
                  <a:schemeClr val="bg1"/>
                </a:solidFill>
              </a:rPr>
              <a:t>nversies + Minimale inversies te gaan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Nieuwe genomen in priority queue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Elk genoom in archief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44211" y="6176963"/>
            <a:ext cx="1023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</a:rPr>
              <a:t>[</a:t>
            </a:r>
            <a:r>
              <a:rPr lang="nl-NL" dirty="0" smtClean="0">
                <a:solidFill>
                  <a:schemeClr val="accent1"/>
                </a:solidFill>
              </a:rPr>
              <a:t>23,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4"/>
                </a:solidFill>
              </a:rPr>
              <a:t>1, 2, </a:t>
            </a:r>
            <a:r>
              <a:rPr lang="nl-NL" dirty="0" smtClean="0">
                <a:solidFill>
                  <a:schemeClr val="accent1"/>
                </a:solidFill>
              </a:rPr>
              <a:t>11,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4"/>
                </a:solidFill>
              </a:rPr>
              <a:t>24, </a:t>
            </a:r>
            <a:r>
              <a:rPr lang="nl-NL" dirty="0" smtClean="0">
                <a:solidFill>
                  <a:schemeClr val="accent1"/>
                </a:solidFill>
              </a:rPr>
              <a:t>22,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4"/>
                </a:solidFill>
              </a:rPr>
              <a:t>19,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1"/>
                </a:solidFill>
              </a:rPr>
              <a:t>6,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4"/>
                </a:solidFill>
              </a:rPr>
              <a:t>10, </a:t>
            </a:r>
            <a:r>
              <a:rPr lang="nl-NL" dirty="0" smtClean="0">
                <a:solidFill>
                  <a:schemeClr val="accent1"/>
                </a:solidFill>
              </a:rPr>
              <a:t>7, </a:t>
            </a:r>
            <a:r>
              <a:rPr lang="nl-NL" dirty="0" smtClean="0">
                <a:solidFill>
                  <a:schemeClr val="accent4"/>
                </a:solidFill>
              </a:rPr>
              <a:t>25,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1"/>
                </a:solidFill>
              </a:rPr>
              <a:t>20,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4"/>
                </a:solidFill>
              </a:rPr>
              <a:t>5, </a:t>
            </a:r>
            <a:r>
              <a:rPr lang="nl-NL" dirty="0" smtClean="0">
                <a:solidFill>
                  <a:schemeClr val="accent1"/>
                </a:solidFill>
              </a:rPr>
              <a:t>8,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4"/>
                </a:solidFill>
              </a:rPr>
              <a:t>18, </a:t>
            </a:r>
            <a:r>
              <a:rPr lang="nl-NL" dirty="0" smtClean="0">
                <a:solidFill>
                  <a:schemeClr val="accent1"/>
                </a:solidFill>
              </a:rPr>
              <a:t>12, 13, 14, 15, 16, 17, </a:t>
            </a:r>
            <a:r>
              <a:rPr lang="nl-NL" dirty="0" smtClean="0">
                <a:solidFill>
                  <a:schemeClr val="accent4"/>
                </a:solidFill>
              </a:rPr>
              <a:t>21,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1"/>
                </a:solidFill>
              </a:rPr>
              <a:t>3, 4, </a:t>
            </a:r>
            <a:r>
              <a:rPr lang="nl-NL" dirty="0" smtClean="0">
                <a:solidFill>
                  <a:schemeClr val="accent4"/>
                </a:solidFill>
              </a:rPr>
              <a:t>9</a:t>
            </a:r>
            <a:r>
              <a:rPr lang="nl-NL" dirty="0" smtClean="0">
                <a:solidFill>
                  <a:schemeClr val="bg1"/>
                </a:solidFill>
              </a:rPr>
              <a:t>]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08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B-Star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Score = Gemaakte inversies + huidige elementen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Score kan dalen (bij -2)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13 inversies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Totale inversiegrootte: 122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44211" y="6176963"/>
            <a:ext cx="1023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</a:rPr>
              <a:t>[</a:t>
            </a:r>
            <a:r>
              <a:rPr lang="nl-NL" dirty="0" smtClean="0">
                <a:solidFill>
                  <a:schemeClr val="accent1"/>
                </a:solidFill>
              </a:rPr>
              <a:t>23,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4"/>
                </a:solidFill>
              </a:rPr>
              <a:t>1, 2, </a:t>
            </a:r>
            <a:r>
              <a:rPr lang="nl-NL" dirty="0" smtClean="0">
                <a:solidFill>
                  <a:schemeClr val="accent1"/>
                </a:solidFill>
              </a:rPr>
              <a:t>11,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4"/>
                </a:solidFill>
              </a:rPr>
              <a:t>24, </a:t>
            </a:r>
            <a:r>
              <a:rPr lang="nl-NL" dirty="0" smtClean="0">
                <a:solidFill>
                  <a:schemeClr val="accent1"/>
                </a:solidFill>
              </a:rPr>
              <a:t>22,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4"/>
                </a:solidFill>
              </a:rPr>
              <a:t>19,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1"/>
                </a:solidFill>
              </a:rPr>
              <a:t>6,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4"/>
                </a:solidFill>
              </a:rPr>
              <a:t>10, </a:t>
            </a:r>
            <a:r>
              <a:rPr lang="nl-NL" dirty="0" smtClean="0">
                <a:solidFill>
                  <a:schemeClr val="accent1"/>
                </a:solidFill>
              </a:rPr>
              <a:t>7, </a:t>
            </a:r>
            <a:r>
              <a:rPr lang="nl-NL" dirty="0" smtClean="0">
                <a:solidFill>
                  <a:schemeClr val="accent4"/>
                </a:solidFill>
              </a:rPr>
              <a:t>25,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1"/>
                </a:solidFill>
              </a:rPr>
              <a:t>20,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4"/>
                </a:solidFill>
              </a:rPr>
              <a:t>5, </a:t>
            </a:r>
            <a:r>
              <a:rPr lang="nl-NL" dirty="0" smtClean="0">
                <a:solidFill>
                  <a:schemeClr val="accent1"/>
                </a:solidFill>
              </a:rPr>
              <a:t>8,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4"/>
                </a:solidFill>
              </a:rPr>
              <a:t>18, </a:t>
            </a:r>
            <a:r>
              <a:rPr lang="nl-NL" dirty="0" smtClean="0">
                <a:solidFill>
                  <a:schemeClr val="accent1"/>
                </a:solidFill>
              </a:rPr>
              <a:t>12, 13, 14, 15, 16, 17, </a:t>
            </a:r>
            <a:r>
              <a:rPr lang="nl-NL" dirty="0" smtClean="0">
                <a:solidFill>
                  <a:schemeClr val="accent4"/>
                </a:solidFill>
              </a:rPr>
              <a:t>21,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1"/>
                </a:solidFill>
              </a:rPr>
              <a:t>3, 4, </a:t>
            </a:r>
            <a:r>
              <a:rPr lang="nl-NL" dirty="0" smtClean="0">
                <a:solidFill>
                  <a:schemeClr val="accent4"/>
                </a:solidFill>
              </a:rPr>
              <a:t>9</a:t>
            </a:r>
            <a:r>
              <a:rPr lang="nl-NL" dirty="0" smtClean="0">
                <a:solidFill>
                  <a:schemeClr val="bg1"/>
                </a:solidFill>
              </a:rPr>
              <a:t>]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08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Beam Search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3 lagen diep kijken (27 miljoen inversies)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Verder met genomen met beste </a:t>
            </a:r>
            <a:r>
              <a:rPr lang="nl-NL" dirty="0" smtClean="0">
                <a:solidFill>
                  <a:schemeClr val="bg1"/>
                </a:solidFill>
              </a:rPr>
              <a:t>score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Hoe bepaal je de beste score?</a:t>
            </a:r>
          </a:p>
          <a:p>
            <a:endParaRPr lang="nl-NL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nl-NL" dirty="0" smtClean="0">
                <a:solidFill>
                  <a:schemeClr val="bg1"/>
                </a:solidFill>
              </a:rPr>
              <a:t>Momenteel:</a:t>
            </a:r>
            <a:endParaRPr lang="nl-NL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nl-NL" dirty="0" smtClean="0">
                <a:solidFill>
                  <a:schemeClr val="bg1"/>
                </a:solidFill>
              </a:rPr>
              <a:t>Totale Chunk grote / aantal verschillende elementen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57072" y="1406107"/>
            <a:ext cx="405441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000" dirty="0" smtClean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nl-NL" sz="4000" dirty="0" smtClean="0">
                <a:solidFill>
                  <a:srgbClr val="FF0000"/>
                </a:solidFill>
              </a:rPr>
              <a:t>V</a:t>
            </a:r>
          </a:p>
          <a:p>
            <a:pPr algn="ctr"/>
            <a:r>
              <a:rPr lang="nl-NL" sz="4000" dirty="0" smtClean="0">
                <a:solidFill>
                  <a:schemeClr val="bg1"/>
                </a:solidFill>
              </a:rPr>
              <a:t>300</a:t>
            </a:r>
          </a:p>
          <a:p>
            <a:pPr algn="ctr"/>
            <a:r>
              <a:rPr lang="nl-NL" sz="4000" dirty="0" smtClean="0">
                <a:solidFill>
                  <a:srgbClr val="FF0000"/>
                </a:solidFill>
              </a:rPr>
              <a:t>V</a:t>
            </a:r>
          </a:p>
          <a:p>
            <a:pPr algn="ctr"/>
            <a:r>
              <a:rPr lang="nl-NL" sz="4000" dirty="0" smtClean="0">
                <a:solidFill>
                  <a:schemeClr val="bg1"/>
                </a:solidFill>
              </a:rPr>
              <a:t>90.000</a:t>
            </a:r>
          </a:p>
          <a:p>
            <a:pPr algn="ctr"/>
            <a:r>
              <a:rPr lang="nl-NL" sz="4000" dirty="0" smtClean="0">
                <a:solidFill>
                  <a:srgbClr val="FF0000"/>
                </a:solidFill>
              </a:rPr>
              <a:t>V</a:t>
            </a:r>
          </a:p>
          <a:p>
            <a:pPr algn="ctr"/>
            <a:r>
              <a:rPr lang="nl-NL" sz="4000" dirty="0" smtClean="0">
                <a:solidFill>
                  <a:schemeClr val="bg1"/>
                </a:solidFill>
              </a:rPr>
              <a:t>27.000.000</a:t>
            </a:r>
            <a:endParaRPr lang="nl-NL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03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Random genomen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76775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Totale inversiegrootte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Sorteren in 5 groepen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19416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208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Fruitvliegen</vt:lpstr>
      <vt:lpstr>Progress</vt:lpstr>
      <vt:lpstr>A-Star</vt:lpstr>
      <vt:lpstr>B-Star</vt:lpstr>
      <vt:lpstr>Beam Search</vt:lpstr>
      <vt:lpstr>Random genomen</vt:lpstr>
      <vt:lpstr>Totale inversiegrootte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Fruitvliegen</dc:title>
  <dc:creator>Remco Blom</dc:creator>
  <cp:lastModifiedBy>Niels P</cp:lastModifiedBy>
  <cp:revision>8</cp:revision>
  <dcterms:created xsi:type="dcterms:W3CDTF">2015-12-10T20:46:15Z</dcterms:created>
  <dcterms:modified xsi:type="dcterms:W3CDTF">2015-12-10T22:21:05Z</dcterms:modified>
</cp:coreProperties>
</file>