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8" autoAdjust="0"/>
    <p:restoredTop sz="95125" autoAdjust="0"/>
  </p:normalViewPr>
  <p:slideViewPr>
    <p:cSldViewPr>
      <p:cViewPr varScale="1">
        <p:scale>
          <a:sx n="112" d="100"/>
          <a:sy n="112" d="100"/>
        </p:scale>
        <p:origin x="-181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C3296-9053-4083-A9F5-3FB783EC4801}" type="datetimeFigureOut">
              <a:rPr lang="pl-PL" smtClean="0"/>
              <a:t>2015-02-19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56B71-AD80-4702-B42F-AC2C1783E2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0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6B71-AD80-4702-B42F-AC2C1783E28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224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EFD900-5584-47B7-979D-A14F5E9CD50E}" type="datetimeFigureOut">
              <a:rPr lang="pl-PL" smtClean="0"/>
              <a:t>2015-02-19</a:t>
            </a:fld>
            <a:endParaRPr lang="pl-P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2015-02-19</a:t>
            </a:fld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2015-02-19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4EFD900-5584-47B7-979D-A14F5E9CD50E}" type="datetimeFigureOut">
              <a:rPr lang="pl-PL" smtClean="0"/>
              <a:t>2015-02-19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16016" y="2348880"/>
            <a:ext cx="3313355" cy="2494248"/>
          </a:xfrm>
        </p:spPr>
        <p:txBody>
          <a:bodyPr>
            <a:normAutofit fontScale="90000"/>
          </a:bodyPr>
          <a:lstStyle/>
          <a:p>
            <a:r>
              <a:rPr lang="pl-PL" dirty="0"/>
              <a:t>Interaktywny system wspomagania układania rozkładu </a:t>
            </a:r>
            <a:r>
              <a:rPr lang="pl-PL" dirty="0" smtClean="0"/>
              <a:t>zajęć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88024" y="4941168"/>
            <a:ext cx="3309803" cy="1260629"/>
          </a:xfrm>
        </p:spPr>
        <p:txBody>
          <a:bodyPr/>
          <a:lstStyle/>
          <a:p>
            <a:r>
              <a:rPr lang="pl-PL" dirty="0"/>
              <a:t>(KPI) Kluczowe wskaźniki efektywności</a:t>
            </a:r>
          </a:p>
        </p:txBody>
      </p:sp>
    </p:spTree>
    <p:extLst>
      <p:ext uri="{BB962C8B-B14F-4D97-AF65-F5344CB8AC3E}">
        <p14:creationId xmlns:p14="http://schemas.microsoft.com/office/powerpoint/2010/main" val="31610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dirty="0" smtClean="0"/>
              <a:t>3</a:t>
            </a:r>
            <a:r>
              <a:rPr lang="pl-PL" b="1" dirty="0" smtClean="0"/>
              <a:t> </a:t>
            </a:r>
            <a:r>
              <a:rPr lang="pl-PL" dirty="0" smtClean="0"/>
              <a:t>NAJWAŻNIEJSZE TASK’I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[T1.0] KRYSTIAN: </a:t>
            </a:r>
            <a:r>
              <a:rPr lang="pl-PL" sz="1600" dirty="0" smtClean="0"/>
              <a:t>MECHANIZM OBSŁUGUJĄCY KONTAKT Z BAZĄ DANYCH</a:t>
            </a:r>
            <a:endParaRPr lang="pl-PL" sz="1600" dirty="0"/>
          </a:p>
        </p:txBody>
      </p:sp>
      <p:sp>
        <p:nvSpPr>
          <p:cNvPr id="6" name="Prostokąt 5"/>
          <p:cNvSpPr/>
          <p:nvPr/>
        </p:nvSpPr>
        <p:spPr>
          <a:xfrm>
            <a:off x="3131840" y="1555965"/>
            <a:ext cx="2808312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[T2.0] TEAM: </a:t>
            </a:r>
            <a:r>
              <a:rPr lang="pl-PL" sz="1600" dirty="0" smtClean="0"/>
              <a:t>GUI Z MOŻLIWOŚCIĄ PRZECIĄGANIA OBIEKTÓW MIĘDZY OKNAMI PRZEGLĄDARKI</a:t>
            </a:r>
            <a:endParaRPr lang="pl-PL" sz="1600" dirty="0"/>
          </a:p>
        </p:txBody>
      </p:sp>
      <p:sp>
        <p:nvSpPr>
          <p:cNvPr id="7" name="Prostokąt 6"/>
          <p:cNvSpPr/>
          <p:nvPr/>
        </p:nvSpPr>
        <p:spPr>
          <a:xfrm>
            <a:off x="6228184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[T3.0] TEAM: </a:t>
            </a:r>
            <a:r>
              <a:rPr lang="pl-PL" sz="1600" dirty="0" smtClean="0"/>
              <a:t>PRZYGOTOWANIE KONKRETNYCH AKCJI DO REALIZACJI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84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T1.0</a:t>
            </a:r>
            <a:r>
              <a:rPr lang="pl-PL" dirty="0" smtClean="0"/>
              <a:t> 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[T1.0] KRYSTIAN: </a:t>
            </a:r>
            <a:r>
              <a:rPr lang="pl-PL" sz="1600" dirty="0" smtClean="0"/>
              <a:t>MECHANIZM OBSŁUGUJĄCY KONTAKT Z BAZĄ DANYCH</a:t>
            </a:r>
            <a:endParaRPr lang="pl-PL" sz="1600" dirty="0"/>
          </a:p>
        </p:txBody>
      </p:sp>
      <p:sp>
        <p:nvSpPr>
          <p:cNvPr id="12" name="Prostokąt 11"/>
          <p:cNvSpPr/>
          <p:nvPr/>
        </p:nvSpPr>
        <p:spPr>
          <a:xfrm>
            <a:off x="611560" y="3166120"/>
            <a:ext cx="2224608" cy="151216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[T1.1</a:t>
            </a:r>
            <a:r>
              <a:rPr lang="pl-PL" sz="1600" b="1" dirty="0" smtClean="0"/>
              <a:t>] KRYSTIAN:  </a:t>
            </a:r>
            <a:r>
              <a:rPr lang="pl-PL" sz="1600" dirty="0" smtClean="0"/>
              <a:t>STWORZENIE BAZY DANYCH Z ODPOWIEDNIMI TABELAMI I KOLUMNAMI</a:t>
            </a:r>
            <a:endParaRPr lang="pl-PL" sz="1600" dirty="0"/>
          </a:p>
        </p:txBody>
      </p:sp>
      <p:sp>
        <p:nvSpPr>
          <p:cNvPr id="13" name="Prostokąt 12"/>
          <p:cNvSpPr/>
          <p:nvPr/>
        </p:nvSpPr>
        <p:spPr>
          <a:xfrm>
            <a:off x="622317" y="4814499"/>
            <a:ext cx="2224608" cy="7747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[T1.2] </a:t>
            </a:r>
            <a:r>
              <a:rPr lang="pl-PL" sz="1600" dirty="0" smtClean="0"/>
              <a:t>KONFIGURACJA HIBERNATE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636795" y="5661248"/>
            <a:ext cx="2224608" cy="7747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[T1.3] </a:t>
            </a:r>
            <a:r>
              <a:rPr lang="pl-PL" sz="1600" dirty="0" smtClean="0"/>
              <a:t>UTWORZENIE KLAS ENCJI</a:t>
            </a:r>
            <a:endParaRPr lang="pl-PL" sz="1600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7" name="Prostokąt 16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2995464" y="1556792"/>
            <a:ext cx="2224608" cy="115212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[T1.4] </a:t>
            </a:r>
            <a:r>
              <a:rPr lang="pl-PL" sz="1600" dirty="0" smtClean="0"/>
              <a:t>UTWORZENIE TESTOWYCH DANYCH W BAZIE DANYCH</a:t>
            </a:r>
            <a:endParaRPr lang="pl-PL" sz="1600" dirty="0"/>
          </a:p>
        </p:txBody>
      </p:sp>
      <p:sp>
        <p:nvSpPr>
          <p:cNvPr id="21" name="Prostokąt 20"/>
          <p:cNvSpPr/>
          <p:nvPr/>
        </p:nvSpPr>
        <p:spPr>
          <a:xfrm>
            <a:off x="2987824" y="2852936"/>
            <a:ext cx="2224608" cy="720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[T1.4] </a:t>
            </a:r>
            <a:r>
              <a:rPr lang="pl-PL" sz="1600" dirty="0" smtClean="0"/>
              <a:t>UTWORZENIE DANYCH O SALACH</a:t>
            </a:r>
            <a:endParaRPr lang="pl-PL" sz="1600" dirty="0"/>
          </a:p>
        </p:txBody>
      </p:sp>
      <p:sp>
        <p:nvSpPr>
          <p:cNvPr id="22" name="Prostokąt 21"/>
          <p:cNvSpPr/>
          <p:nvPr/>
        </p:nvSpPr>
        <p:spPr>
          <a:xfrm>
            <a:off x="2987824" y="3717032"/>
            <a:ext cx="2224608" cy="96125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[T1.4] ROGER: </a:t>
            </a:r>
            <a:r>
              <a:rPr lang="pl-PL" sz="1600" dirty="0" smtClean="0"/>
              <a:t>DOWIEDZENIE SIĘ INFORMACJI O SALACH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8586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T2.0 </a:t>
            </a:r>
            <a:r>
              <a:rPr lang="pl-PL" dirty="0" smtClean="0"/>
              <a:t>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rostokąt 5"/>
          <p:cNvSpPr/>
          <p:nvPr/>
        </p:nvSpPr>
        <p:spPr>
          <a:xfrm>
            <a:off x="620605" y="1555717"/>
            <a:ext cx="2808312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[T2.0] TEAM: </a:t>
            </a:r>
            <a:r>
              <a:rPr lang="pl-PL" sz="1600" dirty="0" smtClean="0"/>
              <a:t>GUI Z MOŻLIWOŚCIĄ PRZECIĄGANIA OBIEKTÓW MIĘDZY OKNAMI PRZEGLĄDARKI</a:t>
            </a:r>
            <a:endParaRPr lang="pl-PL" sz="1600" dirty="0"/>
          </a:p>
        </p:txBody>
      </p:sp>
      <p:sp>
        <p:nvSpPr>
          <p:cNvPr id="17" name="Prostokąt 16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9" name="Prostokąt 18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21" name="pole tekstowe 20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611560" y="3212976"/>
            <a:ext cx="2808312" cy="68407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[T2.1] ROGER: </a:t>
            </a:r>
            <a:r>
              <a:rPr lang="pl-PL" sz="1600" dirty="0" smtClean="0"/>
              <a:t>INTEGRACJA HTML5 Z GWT</a:t>
            </a:r>
            <a:endParaRPr lang="pl-PL" sz="1600" dirty="0"/>
          </a:p>
        </p:txBody>
      </p:sp>
      <p:sp>
        <p:nvSpPr>
          <p:cNvPr id="12" name="Prostokąt 11"/>
          <p:cNvSpPr/>
          <p:nvPr/>
        </p:nvSpPr>
        <p:spPr>
          <a:xfrm>
            <a:off x="611560" y="4041068"/>
            <a:ext cx="2808312" cy="11161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[T2.2] KRZYSIEK W: </a:t>
            </a:r>
            <a:r>
              <a:rPr lang="pl-PL" sz="1600" dirty="0" smtClean="0"/>
              <a:t>PRZECIĄGANIE POMIĘDZY DWOMA OKNAMI PRZEGLĄDARKI</a:t>
            </a:r>
            <a:endParaRPr lang="pl-PL" sz="1600" dirty="0"/>
          </a:p>
        </p:txBody>
      </p:sp>
      <p:sp>
        <p:nvSpPr>
          <p:cNvPr id="13" name="Prostokąt 12"/>
          <p:cNvSpPr/>
          <p:nvPr/>
        </p:nvSpPr>
        <p:spPr>
          <a:xfrm>
            <a:off x="611560" y="5265204"/>
            <a:ext cx="2808312" cy="111612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[T2.3] ROGER: </a:t>
            </a:r>
            <a:r>
              <a:rPr lang="pl-PL" sz="1600" dirty="0" smtClean="0"/>
              <a:t>NARYSOWANIE PRZYKŁADOWEGO GUI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3563888" y="1556792"/>
            <a:ext cx="2808312" cy="111612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[T2.4] KRZYSIEK W: </a:t>
            </a:r>
            <a:r>
              <a:rPr lang="pl-PL" sz="1600" dirty="0" smtClean="0"/>
              <a:t>ZNALEZIENIE ALTERNATYWY DLA GWT KTÓRA DZIAŁA Z HTML5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8083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T3.0 </a:t>
            </a:r>
            <a:r>
              <a:rPr lang="pl-PL" dirty="0" smtClean="0"/>
              <a:t>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4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13603" y="1526291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[T3.0] TEAM: </a:t>
            </a:r>
            <a:r>
              <a:rPr lang="pl-PL" sz="1600" dirty="0" smtClean="0"/>
              <a:t>PRZYGOTOWANIE KONKRETNYCH AKCJI DO REALIZACJI</a:t>
            </a:r>
            <a:endParaRPr lang="pl-PL" sz="16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611560" y="3140968"/>
            <a:ext cx="2224608" cy="18002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[T3.1] TEAM: </a:t>
            </a:r>
            <a:r>
              <a:rPr lang="pl-PL" sz="1600" dirty="0" smtClean="0"/>
              <a:t>LOGOWANIE, REJESTRACJĘ NOWEGO UŻYTKOWNIKA, PRZYPOMINANIE HASŁA </a:t>
            </a:r>
            <a:endParaRPr lang="pl-PL" sz="1600" dirty="0"/>
          </a:p>
        </p:txBody>
      </p:sp>
      <p:sp>
        <p:nvSpPr>
          <p:cNvPr id="15" name="Prostokąt 14"/>
          <p:cNvSpPr/>
          <p:nvPr/>
        </p:nvSpPr>
        <p:spPr>
          <a:xfrm>
            <a:off x="611560" y="5085184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[T3.2] TEAM: </a:t>
            </a:r>
            <a:r>
              <a:rPr lang="pl-PL" sz="1600" dirty="0" smtClean="0"/>
              <a:t>STWORZENIE FORMULARZA DODAWANIE PRZEDMIOTÓW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2995464" y="155679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[T3.3] TEAM: </a:t>
            </a:r>
            <a:r>
              <a:rPr lang="pl-PL" sz="1600" dirty="0" smtClean="0"/>
              <a:t>STWORZENIE FORMULARZA DODAWANIE WYKŁADOWCÓW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2987824" y="299695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[T3.4] TEAM: </a:t>
            </a:r>
            <a:r>
              <a:rPr lang="pl-PL" sz="1600" dirty="0" smtClean="0"/>
              <a:t>STWORZENIE FORMULARZA DODAWANIE GRUP STUDENCKICH 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2987824" y="443711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[T3.5] TEAM: </a:t>
            </a:r>
            <a:r>
              <a:rPr lang="pl-PL" sz="1600" dirty="0" smtClean="0"/>
              <a:t>STWORZENIE FORMULARZA TWORZENIE AGREGATÓW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5371728" y="155679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[T3.6] TEAM: </a:t>
            </a:r>
            <a:r>
              <a:rPr lang="pl-PL" sz="1600" dirty="0" smtClean="0"/>
              <a:t>STWORZENIE KALENDARZA DRAG &amp; DROP Z LISTĄ AGREGATÓW</a:t>
            </a:r>
          </a:p>
        </p:txBody>
      </p:sp>
    </p:spTree>
    <p:extLst>
      <p:ext uri="{BB962C8B-B14F-4D97-AF65-F5344CB8AC3E}">
        <p14:creationId xmlns:p14="http://schemas.microsoft.com/office/powerpoint/2010/main" val="9458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149</TotalTime>
  <Words>269</Words>
  <Application>Microsoft Office PowerPoint</Application>
  <PresentationFormat>Pokaz na ekranie (4:3)</PresentationFormat>
  <Paragraphs>49</Paragraphs>
  <Slides>5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Austin</vt:lpstr>
      <vt:lpstr>Interaktywny system wspomagania układania rozkładu zajęć</vt:lpstr>
      <vt:lpstr>3 NAJWAŻNIEJSZE TASK’I</vt:lpstr>
      <vt:lpstr>T1.0 SZCZEGÓŁY</vt:lpstr>
      <vt:lpstr>T2.0 SZCZEGÓŁY</vt:lpstr>
      <vt:lpstr>T3.0 SZCZEGÓŁY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Interaktywny system wspomagania układania rozkładu zajęć</dc:title>
  <dc:creator>defcom</dc:creator>
  <cp:lastModifiedBy>defcom</cp:lastModifiedBy>
  <cp:revision>15</cp:revision>
  <dcterms:created xsi:type="dcterms:W3CDTF">2015-02-17T19:49:40Z</dcterms:created>
  <dcterms:modified xsi:type="dcterms:W3CDTF">2015-02-19T10:23:07Z</dcterms:modified>
</cp:coreProperties>
</file>