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4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l-PL" sz="1400">
                <a:latin typeface="Times New Roman"/>
              </a:rPr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l-PL" sz="1400">
                <a:latin typeface="Times New Roman"/>
              </a:rPr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9A9F611-0059-4AE0-94AD-E14DD7EAF190}" type="slidenum">
              <a:rPr lang="pl-PL" sz="1400">
                <a:latin typeface="Times New Roman"/>
              </a:rPr>
              <a:t>&lt;numer&gt;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8320" y="108000"/>
            <a:ext cx="7794360" cy="16074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pl-PL" sz="476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304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6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17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17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17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170">
                <a:latin typeface="Arial"/>
              </a:rPr>
              <a:t>Siódmy poziom konspektu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pl-PL" sz="1400">
                <a:latin typeface="Times New Roman"/>
              </a:rPr>
              <a:t>&lt;data/godzina&gt;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l-PL" sz="1400">
                <a:latin typeface="Times New Roman"/>
              </a:rPr>
              <a:t>&lt;stopka&gt;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1283F5B3-4366-4CB0-B714-0FA84D00C83D}" type="slidenum">
              <a:rPr lang="pl-PL" sz="1400">
                <a:latin typeface="Times New Roman"/>
              </a:rPr>
              <a:t>&lt;numer&gt;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pl-PL" sz="4760">
                <a:latin typeface="Arial"/>
              </a:rPr>
              <a:t>Alternatywy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pl-PL" sz="4760">
                <a:latin typeface="Arial"/>
              </a:rPr>
              <a:t>Spring MVC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432000" y="1872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Plusy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Popularny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rozbudowany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Minusy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Wymagana duża wiedza na temat Springa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pl-PL" sz="4760">
                <a:latin typeface="Arial"/>
              </a:rPr>
              <a:t>Grails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Plusy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Przejrzysty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Niski próg trudności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Duża część ustawień jest automatycznie generowana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Budowanie strony metodom drag and drop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Minusy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Hibernate + spring + dodatkowy poziom abstrakcji (GORM)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pl-PL" sz="4760">
                <a:latin typeface="Arial"/>
              </a:rPr>
              <a:t>JSF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Plusy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Dostepna ilość podstawowych wzorców do stron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Minusy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Duża ilość ustawień po stronie programisty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Skomplikowany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pl-PL" sz="4760">
                <a:latin typeface="Arial"/>
              </a:rPr>
              <a:t>Struts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Plusy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Niezbyt skomplikowany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Czyste MVC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Minusy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Przestarzały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470">
                <a:latin typeface="Arial"/>
              </a:rPr>
              <a:t>Wymagane ręczne kodowanie większości rzeczy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