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8" autoAdjust="0"/>
    <p:restoredTop sz="95125" autoAdjust="0"/>
  </p:normalViewPr>
  <p:slideViewPr>
    <p:cSldViewPr>
      <p:cViewPr varScale="1">
        <p:scale>
          <a:sx n="112" d="100"/>
          <a:sy n="112" d="100"/>
        </p:scale>
        <p:origin x="-18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3296-9053-4083-A9F5-3FB783EC4801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6B71-AD80-4702-B42F-AC2C1783E2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6B71-AD80-4702-B42F-AC2C1783E28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2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EFD900-5584-47B7-979D-A14F5E9CD50E}" type="datetimeFigureOut">
              <a:rPr lang="pl-PL" smtClean="0"/>
              <a:t>2015-02-18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16016" y="2348880"/>
            <a:ext cx="3313355" cy="2494248"/>
          </a:xfrm>
        </p:spPr>
        <p:txBody>
          <a:bodyPr>
            <a:normAutofit fontScale="90000"/>
          </a:bodyPr>
          <a:lstStyle/>
          <a:p>
            <a:r>
              <a:rPr lang="pl-PL" dirty="0"/>
              <a:t>Interaktywny system wspomagania układania rozkładu </a:t>
            </a:r>
            <a:r>
              <a:rPr lang="pl-PL" dirty="0" smtClean="0"/>
              <a:t>zajęć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88024" y="4941168"/>
            <a:ext cx="3309803" cy="1260629"/>
          </a:xfrm>
        </p:spPr>
        <p:txBody>
          <a:bodyPr/>
          <a:lstStyle/>
          <a:p>
            <a:r>
              <a:rPr lang="pl-PL" dirty="0"/>
              <a:t>(KPI) Kluczowe wskaźniki efektywności</a:t>
            </a:r>
          </a:p>
        </p:txBody>
      </p:sp>
    </p:spTree>
    <p:extLst>
      <p:ext uri="{BB962C8B-B14F-4D97-AF65-F5344CB8AC3E}">
        <p14:creationId xmlns:p14="http://schemas.microsoft.com/office/powerpoint/2010/main" val="31610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dirty="0" smtClean="0"/>
              <a:t>3</a:t>
            </a:r>
            <a:r>
              <a:rPr lang="pl-PL" b="1" dirty="0" smtClean="0"/>
              <a:t> </a:t>
            </a:r>
            <a:r>
              <a:rPr lang="pl-PL" dirty="0" smtClean="0"/>
              <a:t>NAJWAŻNIEJSZE TASK’I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6" name="Prostokąt 5"/>
          <p:cNvSpPr/>
          <p:nvPr/>
        </p:nvSpPr>
        <p:spPr>
          <a:xfrm>
            <a:off x="3131840" y="1555965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7" name="Prostokąt 6"/>
          <p:cNvSpPr/>
          <p:nvPr/>
        </p:nvSpPr>
        <p:spPr>
          <a:xfrm>
            <a:off x="6228184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8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T1.0</a:t>
            </a:r>
            <a:r>
              <a:rPr lang="pl-PL" dirty="0" smtClean="0"/>
              <a:t> 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3166120"/>
            <a:ext cx="2224608" cy="151216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[T1.1] </a:t>
            </a:r>
            <a:r>
              <a:rPr lang="pl-PL" sz="1600" dirty="0" smtClean="0"/>
              <a:t>STWORZENIE BAZY DANYCH Z ODPOWIEDNIMI TABELAMI I KOLUMNAMI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22317" y="4814499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[T1.2] </a:t>
            </a:r>
            <a:r>
              <a:rPr lang="pl-PL" sz="1600" dirty="0" smtClean="0"/>
              <a:t>KONFIGURACJA HIBERNATE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636795" y="5661248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[T1.3] </a:t>
            </a:r>
            <a:r>
              <a:rPr lang="pl-PL" sz="1600" dirty="0" smtClean="0"/>
              <a:t>UTWORZENIE KLAS ENCJI</a:t>
            </a:r>
            <a:endParaRPr lang="pl-PL" sz="1600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2995464" y="1556792"/>
            <a:ext cx="2224608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T1.4] </a:t>
            </a:r>
            <a:r>
              <a:rPr lang="pl-PL" sz="1600" dirty="0" smtClean="0"/>
              <a:t>UTWORZENIE TESTOWYCH DANYCH W BAZIE DANYCH</a:t>
            </a:r>
            <a:endParaRPr lang="pl-PL" sz="1600" dirty="0"/>
          </a:p>
        </p:txBody>
      </p:sp>
      <p:sp>
        <p:nvSpPr>
          <p:cNvPr id="21" name="Prostokąt 20"/>
          <p:cNvSpPr/>
          <p:nvPr/>
        </p:nvSpPr>
        <p:spPr>
          <a:xfrm>
            <a:off x="2987824" y="2852936"/>
            <a:ext cx="2224608" cy="720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T1.4] </a:t>
            </a:r>
            <a:r>
              <a:rPr lang="pl-PL" sz="1600" dirty="0" smtClean="0"/>
              <a:t>UTWORZENIE DANYCH O SALACH</a:t>
            </a:r>
            <a:endParaRPr lang="pl-PL" sz="1600" dirty="0"/>
          </a:p>
        </p:txBody>
      </p:sp>
      <p:sp>
        <p:nvSpPr>
          <p:cNvPr id="22" name="Prostokąt 21"/>
          <p:cNvSpPr/>
          <p:nvPr/>
        </p:nvSpPr>
        <p:spPr>
          <a:xfrm>
            <a:off x="2987824" y="3717032"/>
            <a:ext cx="2224608" cy="9612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T1.4] </a:t>
            </a:r>
            <a:r>
              <a:rPr lang="pl-PL" sz="1600" b="1" dirty="0" smtClean="0"/>
              <a:t>ROGER: </a:t>
            </a:r>
            <a:r>
              <a:rPr lang="pl-PL" sz="1600" dirty="0" smtClean="0"/>
              <a:t>DOWIEDZENIE SIĘ INFORMACJI O SALACH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8586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T2.0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20605" y="1555717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611560" y="3212976"/>
            <a:ext cx="2808312" cy="68407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T2.1] </a:t>
            </a:r>
            <a:r>
              <a:rPr lang="pl-PL" sz="1600" b="1" dirty="0" smtClean="0"/>
              <a:t>ROGER</a:t>
            </a:r>
            <a:r>
              <a:rPr lang="pl-PL" sz="1600" b="1" dirty="0" smtClean="0"/>
              <a:t>: </a:t>
            </a:r>
            <a:r>
              <a:rPr lang="pl-PL" sz="1600" dirty="0" smtClean="0"/>
              <a:t>INTEGRACJA HTML5 Z GWT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4041068"/>
            <a:ext cx="2808312" cy="11161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T2.2] </a:t>
            </a:r>
            <a:r>
              <a:rPr lang="pl-PL" sz="1600" b="1" dirty="0" smtClean="0"/>
              <a:t>KRZYSIEK W</a:t>
            </a:r>
            <a:r>
              <a:rPr lang="pl-PL" sz="1600" b="1" dirty="0" smtClean="0"/>
              <a:t>: </a:t>
            </a:r>
            <a:r>
              <a:rPr lang="pl-PL" sz="1600" dirty="0" smtClean="0"/>
              <a:t>PRZECIĄGANIE POMIĘDZY DWOMA OKNAMI PRZEGLĄDARKI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11560" y="5265204"/>
            <a:ext cx="2808312" cy="111612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T2.3] </a:t>
            </a:r>
            <a:r>
              <a:rPr lang="pl-PL" sz="1600" b="1" dirty="0" smtClean="0"/>
              <a:t>ROGER</a:t>
            </a:r>
            <a:r>
              <a:rPr lang="pl-PL" sz="1600" b="1" dirty="0" smtClean="0"/>
              <a:t>: </a:t>
            </a:r>
            <a:r>
              <a:rPr lang="pl-PL" sz="1600" dirty="0" smtClean="0"/>
              <a:t>NARYSOWANIE PRZYKŁADOWEGO GUI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3563888" y="1556792"/>
            <a:ext cx="2808312" cy="111612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T2.4] </a:t>
            </a:r>
            <a:r>
              <a:rPr lang="pl-PL" sz="1600" b="1" dirty="0" smtClean="0"/>
              <a:t>KRZYSIEK W</a:t>
            </a:r>
            <a:r>
              <a:rPr lang="pl-PL" sz="1600" b="1" dirty="0" smtClean="0"/>
              <a:t>: </a:t>
            </a:r>
            <a:r>
              <a:rPr lang="pl-PL" sz="1600" dirty="0" smtClean="0"/>
              <a:t>ZNALEZIENIE ALTERNATYWY DLA GWT KTÓRA DZIAŁA Z HTML5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083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T3.0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13603" y="1526291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611560" y="3140968"/>
            <a:ext cx="2224608" cy="18002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T3.1] </a:t>
            </a:r>
            <a:r>
              <a:rPr lang="pl-PL" sz="1600" b="1" dirty="0" smtClean="0"/>
              <a:t>TEAM: </a:t>
            </a:r>
            <a:r>
              <a:rPr lang="pl-PL" sz="1600" dirty="0" smtClean="0"/>
              <a:t>LOGOWANIE, REJESTRACJĘ NOWEGO UŻYTKOWNIKA, PRZYPOMINANIE HASŁA </a:t>
            </a:r>
            <a:endParaRPr lang="pl-PL" sz="1600" dirty="0"/>
          </a:p>
        </p:txBody>
      </p:sp>
      <p:sp>
        <p:nvSpPr>
          <p:cNvPr id="15" name="Prostokąt 14"/>
          <p:cNvSpPr/>
          <p:nvPr/>
        </p:nvSpPr>
        <p:spPr>
          <a:xfrm>
            <a:off x="611560" y="5085184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T3.2] </a:t>
            </a:r>
            <a:r>
              <a:rPr lang="pl-PL" sz="1600" b="1" dirty="0" smtClean="0"/>
              <a:t>TEAM: </a:t>
            </a:r>
            <a:r>
              <a:rPr lang="pl-PL" sz="1600" dirty="0" smtClean="0"/>
              <a:t>STWORZENIE FORMULARZA DODAWANIE PRZEDMIOTÓW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2995464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T3.3] </a:t>
            </a:r>
            <a:r>
              <a:rPr lang="pl-PL" sz="1600" b="1" dirty="0" smtClean="0"/>
              <a:t>TEAM: </a:t>
            </a:r>
            <a:r>
              <a:rPr lang="pl-PL" sz="1600" dirty="0" smtClean="0"/>
              <a:t>STWORZENIE FORMULARZA DODAWANIE WYKŁADOWCÓW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2987824" y="299695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T3.4] </a:t>
            </a:r>
            <a:r>
              <a:rPr lang="pl-PL" sz="1600" b="1" dirty="0" smtClean="0"/>
              <a:t>TEAM: </a:t>
            </a:r>
            <a:r>
              <a:rPr lang="pl-PL" sz="1600" dirty="0" smtClean="0"/>
              <a:t>STWORZENIE FORMULARZA DODAWANIE GRUP STUDENCKICH 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2987824" y="443711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T3.5] </a:t>
            </a:r>
            <a:r>
              <a:rPr lang="pl-PL" sz="1600" b="1" dirty="0" smtClean="0"/>
              <a:t>TEAM: </a:t>
            </a:r>
            <a:r>
              <a:rPr lang="pl-PL" sz="1600" dirty="0" smtClean="0"/>
              <a:t>STWORZENIE FORMULARZA TWORZENIE AGREGATÓW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371728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T3.6] </a:t>
            </a:r>
            <a:r>
              <a:rPr lang="pl-PL" sz="1600" b="1" dirty="0" smtClean="0"/>
              <a:t>TEAM: </a:t>
            </a:r>
            <a:r>
              <a:rPr lang="pl-PL" sz="1600" dirty="0" smtClean="0"/>
              <a:t>STWORZENIE KALENDARZA DRAG &amp; DROP Z LISTĄ AGREGATÓW</a:t>
            </a:r>
          </a:p>
        </p:txBody>
      </p:sp>
    </p:spTree>
    <p:extLst>
      <p:ext uri="{BB962C8B-B14F-4D97-AF65-F5344CB8AC3E}">
        <p14:creationId xmlns:p14="http://schemas.microsoft.com/office/powerpoint/2010/main" val="9458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138</TotalTime>
  <Words>267</Words>
  <Application>Microsoft Office PowerPoint</Application>
  <PresentationFormat>Pokaz na ekranie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Austin</vt:lpstr>
      <vt:lpstr>Interaktywny system wspomagania układania rozkładu zajęć</vt:lpstr>
      <vt:lpstr>3 NAJWAŻNIEJSZE TASK’I</vt:lpstr>
      <vt:lpstr>T1.0 SZCZEGÓŁY</vt:lpstr>
      <vt:lpstr>T2.0 SZCZEGÓŁY</vt:lpstr>
      <vt:lpstr>T3.0 SZCZEGÓŁY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Interaktywny system wspomagania układania rozkładu zajęć</dc:title>
  <dc:creator>defcom</dc:creator>
  <cp:lastModifiedBy>defcom</cp:lastModifiedBy>
  <cp:revision>14</cp:revision>
  <dcterms:created xsi:type="dcterms:W3CDTF">2015-02-17T19:49:40Z</dcterms:created>
  <dcterms:modified xsi:type="dcterms:W3CDTF">2015-02-18T21:30:23Z</dcterms:modified>
</cp:coreProperties>
</file>