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5125" autoAdjust="0"/>
  </p:normalViewPr>
  <p:slideViewPr>
    <p:cSldViewPr>
      <p:cViewPr>
        <p:scale>
          <a:sx n="110" d="100"/>
          <a:sy n="110" d="100"/>
        </p:scale>
        <p:origin x="-18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>
            <a:normAutofit/>
          </a:bodyPr>
          <a:lstStyle/>
          <a:p>
            <a:r>
              <a:rPr lang="pl-PL" sz="3200" dirty="0" smtClean="0"/>
              <a:t>LISTA TASKÓW NIEPRZYPISANYCH</a:t>
            </a:r>
            <a:endParaRPr lang="pl-PL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75608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ROGER:</a:t>
            </a:r>
          </a:p>
          <a:p>
            <a:pPr algn="ctr"/>
            <a:r>
              <a:rPr lang="pl-PL" sz="1600" dirty="0" smtClean="0"/>
              <a:t>ZAŁOŻENIE PROJEKTU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KRYSTIAN: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[T1.5]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[T1.6] 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</a:t>
            </a:r>
            <a:r>
              <a:rPr lang="pl-PL" sz="1600" b="1" dirty="0" smtClean="0"/>
              <a:t>ROGER: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TEAM: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256</TotalTime>
  <Words>284</Words>
  <Application>Microsoft Office PowerPoint</Application>
  <PresentationFormat>Pokaz na ekranie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Austin</vt:lpstr>
      <vt:lpstr>Interaktywny system wspomagania układania rozkładu zajęć</vt:lpstr>
      <vt:lpstr>LISTA TASKÓW NIEPRZYPISANYCH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20</cp:revision>
  <dcterms:created xsi:type="dcterms:W3CDTF">2015-02-17T19:49:40Z</dcterms:created>
  <dcterms:modified xsi:type="dcterms:W3CDTF">2015-03-02T20:22:50Z</dcterms:modified>
</cp:coreProperties>
</file>