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275DE-3D2C-4B3F-A95E-B253C2C4AA84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B1DA6-F370-4E9C-ABFA-024F9C863D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19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abbrechen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1DA6-F370-4E9C-ABFA-024F9C863D0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76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2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1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6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76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36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7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65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81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71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76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2321-9FD4-4F81-936D-BE0298208CA1}" type="datetimeFigureOut">
              <a:rPr lang="de-DE" smtClean="0"/>
              <a:t>20.02.2014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6EB3-5CDF-454A-8456-86AE5FF603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8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Crystal 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4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Introseite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7504" y="1196752"/>
            <a:ext cx="8928992" cy="547260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408440" y="3140968"/>
            <a:ext cx="201622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Neues Spiel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408440" y="4653136"/>
            <a:ext cx="201622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Anleitung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408440" y="3933056"/>
            <a:ext cx="201622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Rangliste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78053" y="1772816"/>
            <a:ext cx="77879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Willkommen beim Löschspiel</a:t>
            </a:r>
            <a:endParaRPr lang="de-DE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1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Anleitung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7504" y="1196752"/>
            <a:ext cx="8928992" cy="547260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39552" y="2852936"/>
            <a:ext cx="3528392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10698" y="1399465"/>
            <a:ext cx="23134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Anleitung</a:t>
            </a:r>
            <a:endParaRPr lang="de-DE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9552" y="5877272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Zurück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292080" y="2852936"/>
            <a:ext cx="3528392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43016" y="2348880"/>
            <a:ext cx="13668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Spielregeln</a:t>
            </a:r>
            <a:endParaRPr lang="de-DE" sz="2000" b="1" dirty="0">
              <a:ln w="317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292080" y="2348880"/>
            <a:ext cx="262719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 err="1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Levelziele</a:t>
            </a:r>
            <a:r>
              <a:rPr lang="de-DE" sz="2000" b="1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im Überblick</a:t>
            </a:r>
            <a:endParaRPr lang="de-DE" sz="2000" b="1" dirty="0">
              <a:ln w="317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4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Rangliste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7504" y="1196752"/>
            <a:ext cx="8928992" cy="547260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14750"/>
              </p:ext>
            </p:extLst>
          </p:nvPr>
        </p:nvGraphicFramePr>
        <p:xfrm>
          <a:off x="1524000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Rang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Spieler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Punkte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479008" y="1484784"/>
            <a:ext cx="21859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Rangliste</a:t>
            </a:r>
            <a:endParaRPr lang="de-DE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2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Spielseite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7504" y="1196752"/>
            <a:ext cx="8928992" cy="547260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36598" y="2244934"/>
            <a:ext cx="1764777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de-DE" sz="1400" b="1" dirty="0" smtClean="0"/>
              <a:t>Punkte:	50/1000</a:t>
            </a:r>
          </a:p>
          <a:p>
            <a:pPr>
              <a:lnSpc>
                <a:spcPct val="150000"/>
              </a:lnSpc>
            </a:pPr>
            <a:r>
              <a:rPr lang="de-DE" sz="1400" dirty="0" smtClean="0"/>
              <a:t>Blöcke:	169</a:t>
            </a:r>
          </a:p>
          <a:p>
            <a:pPr>
              <a:lnSpc>
                <a:spcPct val="150000"/>
              </a:lnSpc>
            </a:pPr>
            <a:r>
              <a:rPr lang="de-DE" sz="1400" dirty="0" smtClean="0"/>
              <a:t>Zeit:	00:35</a:t>
            </a:r>
            <a:endParaRPr lang="de-DE" sz="1400" dirty="0"/>
          </a:p>
        </p:txBody>
      </p:sp>
      <p:grpSp>
        <p:nvGrpSpPr>
          <p:cNvPr id="178" name="Gruppieren 177"/>
          <p:cNvGrpSpPr/>
          <p:nvPr/>
        </p:nvGrpSpPr>
        <p:grpSpPr>
          <a:xfrm>
            <a:off x="3923928" y="1701336"/>
            <a:ext cx="4716000" cy="4752000"/>
            <a:chOff x="611560" y="1700808"/>
            <a:chExt cx="4716000" cy="4752000"/>
          </a:xfrm>
        </p:grpSpPr>
        <p:sp>
          <p:nvSpPr>
            <p:cNvPr id="5" name="Rechteck 4"/>
            <p:cNvSpPr/>
            <p:nvPr/>
          </p:nvSpPr>
          <p:spPr>
            <a:xfrm>
              <a:off x="611560" y="1700808"/>
              <a:ext cx="4716000" cy="4752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611560" y="173568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971600" y="173568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1331640" y="1735684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1691680" y="173568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051720" y="173743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411760" y="173743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771800" y="173568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131840" y="173743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491880" y="173743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851920" y="173568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4211960" y="173568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572000" y="173743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932040" y="173743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19140" y="209572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79180" y="209572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339220" y="209572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699260" y="209572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2059300" y="209747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419340" y="209747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779380" y="2095724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139420" y="209747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499460" y="209747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/>
            <p:cNvSpPr/>
            <p:nvPr/>
          </p:nvSpPr>
          <p:spPr>
            <a:xfrm>
              <a:off x="3859500" y="209572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219540" y="209572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579580" y="209747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939620" y="209747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619140" y="245576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979180" y="245576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339220" y="245576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>
              <a:off x="1699260" y="245576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059300" y="245751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419340" y="245751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779380" y="245576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3139420" y="245751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/>
            <p:cNvSpPr/>
            <p:nvPr/>
          </p:nvSpPr>
          <p:spPr>
            <a:xfrm>
              <a:off x="3499460" y="245751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59500" y="245576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/>
            <p:cNvSpPr/>
            <p:nvPr/>
          </p:nvSpPr>
          <p:spPr>
            <a:xfrm>
              <a:off x="4219540" y="245576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579580" y="245751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939620" y="245751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20308" y="281930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980348" y="281930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1340388" y="281930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1700428" y="281930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060468" y="2821048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/>
            <p:cNvSpPr/>
            <p:nvPr/>
          </p:nvSpPr>
          <p:spPr>
            <a:xfrm>
              <a:off x="2420508" y="2821048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/>
            <p:cNvSpPr/>
            <p:nvPr/>
          </p:nvSpPr>
          <p:spPr>
            <a:xfrm>
              <a:off x="2780548" y="281930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>
              <a:off x="3140588" y="282104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/>
            <p:cNvSpPr/>
            <p:nvPr/>
          </p:nvSpPr>
          <p:spPr>
            <a:xfrm>
              <a:off x="3500628" y="282104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3860668" y="281930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/>
            <p:cNvSpPr/>
            <p:nvPr/>
          </p:nvSpPr>
          <p:spPr>
            <a:xfrm>
              <a:off x="4220708" y="281930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4580748" y="282104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4940788" y="2821048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>
              <a:off x="630620" y="317934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990660" y="317934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1350700" y="317934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/>
            <p:cNvSpPr/>
            <p:nvPr/>
          </p:nvSpPr>
          <p:spPr>
            <a:xfrm>
              <a:off x="1710740" y="317934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070780" y="318108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430820" y="318108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/>
            <p:cNvSpPr/>
            <p:nvPr/>
          </p:nvSpPr>
          <p:spPr>
            <a:xfrm>
              <a:off x="2790860" y="317934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150900" y="318108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510940" y="3181088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>
              <a:off x="3870980" y="317934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231020" y="317934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591060" y="318108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/>
            <p:cNvSpPr/>
            <p:nvPr/>
          </p:nvSpPr>
          <p:spPr>
            <a:xfrm>
              <a:off x="4951100" y="318108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0620" y="353701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990660" y="353701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350700" y="353701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1710740" y="353701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2070780" y="353876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/>
            <p:cNvSpPr/>
            <p:nvPr/>
          </p:nvSpPr>
          <p:spPr>
            <a:xfrm>
              <a:off x="2430820" y="353876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2790860" y="353701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3150900" y="353876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/>
            <p:cNvSpPr/>
            <p:nvPr/>
          </p:nvSpPr>
          <p:spPr>
            <a:xfrm>
              <a:off x="3510940" y="3538760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/>
            <p:cNvSpPr/>
            <p:nvPr/>
          </p:nvSpPr>
          <p:spPr>
            <a:xfrm>
              <a:off x="3870980" y="353701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/>
            <p:cNvSpPr/>
            <p:nvPr/>
          </p:nvSpPr>
          <p:spPr>
            <a:xfrm>
              <a:off x="4231020" y="353701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/>
            <p:cNvSpPr/>
            <p:nvPr/>
          </p:nvSpPr>
          <p:spPr>
            <a:xfrm>
              <a:off x="4591060" y="3538760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951100" y="353876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630620" y="389705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>
              <a:off x="990660" y="389705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/>
            <p:cNvSpPr/>
            <p:nvPr/>
          </p:nvSpPr>
          <p:spPr>
            <a:xfrm>
              <a:off x="1350700" y="389705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1710740" y="389705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>
              <a:off x="2070780" y="389880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/>
            <p:cNvSpPr/>
            <p:nvPr/>
          </p:nvSpPr>
          <p:spPr>
            <a:xfrm>
              <a:off x="2430820" y="389880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/>
            <p:cNvSpPr/>
            <p:nvPr/>
          </p:nvSpPr>
          <p:spPr>
            <a:xfrm>
              <a:off x="2790860" y="389705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/>
            <p:cNvSpPr/>
            <p:nvPr/>
          </p:nvSpPr>
          <p:spPr>
            <a:xfrm>
              <a:off x="3150900" y="3898800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>
              <a:off x="3510940" y="389880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/>
            <p:cNvSpPr/>
            <p:nvPr/>
          </p:nvSpPr>
          <p:spPr>
            <a:xfrm>
              <a:off x="3870980" y="389705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/>
          </p:nvSpPr>
          <p:spPr>
            <a:xfrm>
              <a:off x="4231020" y="389705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>
              <a:off x="4591060" y="3898800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4951100" y="389880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29304" y="425709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989344" y="425709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1349384" y="425709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1709424" y="425709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2069464" y="4258840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429504" y="425884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2789544" y="425709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149584" y="425884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509624" y="425884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3869664" y="425709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4229704" y="425709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89744" y="425884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949784" y="425884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619140" y="4618880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979180" y="461888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1339220" y="461888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/>
            <p:cNvSpPr/>
            <p:nvPr/>
          </p:nvSpPr>
          <p:spPr>
            <a:xfrm>
              <a:off x="1699260" y="461888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2059300" y="462062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2419340" y="462062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2779380" y="461888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139420" y="4620628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499460" y="4620628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3859500" y="4618880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19540" y="461888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4579580" y="4620628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939620" y="4620628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629304" y="498241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989344" y="4982416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1349384" y="498241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1709424" y="4982416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2069464" y="498416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2429504" y="498416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2789544" y="4982416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3149584" y="498416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3509624" y="498416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3869664" y="498241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4" name="Ellipse 133"/>
            <p:cNvSpPr/>
            <p:nvPr/>
          </p:nvSpPr>
          <p:spPr>
            <a:xfrm>
              <a:off x="4229704" y="4982416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Ellipse 134"/>
            <p:cNvSpPr/>
            <p:nvPr/>
          </p:nvSpPr>
          <p:spPr>
            <a:xfrm>
              <a:off x="4589744" y="498416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/>
            <p:cNvSpPr/>
            <p:nvPr/>
          </p:nvSpPr>
          <p:spPr>
            <a:xfrm>
              <a:off x="4949784" y="498416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/>
            <p:cNvSpPr/>
            <p:nvPr/>
          </p:nvSpPr>
          <p:spPr>
            <a:xfrm>
              <a:off x="633856" y="5344204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8" name="Ellipse 137"/>
            <p:cNvSpPr/>
            <p:nvPr/>
          </p:nvSpPr>
          <p:spPr>
            <a:xfrm>
              <a:off x="993896" y="534420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1353936" y="534420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1713976" y="5344204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/>
            <p:cNvSpPr/>
            <p:nvPr/>
          </p:nvSpPr>
          <p:spPr>
            <a:xfrm>
              <a:off x="2074016" y="534595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434056" y="534595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2794096" y="534420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3154136" y="534595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/>
            <p:cNvSpPr/>
            <p:nvPr/>
          </p:nvSpPr>
          <p:spPr>
            <a:xfrm>
              <a:off x="3514176" y="534595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/>
            <p:cNvSpPr/>
            <p:nvPr/>
          </p:nvSpPr>
          <p:spPr>
            <a:xfrm>
              <a:off x="3874216" y="534420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4234256" y="534420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594296" y="534595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/>
            <p:cNvSpPr/>
            <p:nvPr/>
          </p:nvSpPr>
          <p:spPr>
            <a:xfrm>
              <a:off x="4954336" y="534595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636152" y="570424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996192" y="570424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1356232" y="570424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1716272" y="570424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2076312" y="570599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2436352" y="570599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2796392" y="5704244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3156432" y="570599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/>
            <p:cNvSpPr/>
            <p:nvPr/>
          </p:nvSpPr>
          <p:spPr>
            <a:xfrm>
              <a:off x="3516472" y="570599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Ellipse 158"/>
            <p:cNvSpPr/>
            <p:nvPr/>
          </p:nvSpPr>
          <p:spPr>
            <a:xfrm>
              <a:off x="3876512" y="5704244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/>
            <p:cNvSpPr/>
            <p:nvPr/>
          </p:nvSpPr>
          <p:spPr>
            <a:xfrm>
              <a:off x="4236552" y="5704244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/>
            <p:cNvSpPr/>
            <p:nvPr/>
          </p:nvSpPr>
          <p:spPr>
            <a:xfrm>
              <a:off x="4596592" y="570599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2" name="Ellipse 161"/>
            <p:cNvSpPr/>
            <p:nvPr/>
          </p:nvSpPr>
          <p:spPr>
            <a:xfrm>
              <a:off x="4956632" y="570599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/>
            <p:cNvSpPr/>
            <p:nvPr/>
          </p:nvSpPr>
          <p:spPr>
            <a:xfrm>
              <a:off x="636152" y="606603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996192" y="606603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1356232" y="606603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1716272" y="6066032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76312" y="606778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Ellipse 167"/>
            <p:cNvSpPr/>
            <p:nvPr/>
          </p:nvSpPr>
          <p:spPr>
            <a:xfrm>
              <a:off x="2436352" y="606778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/>
            <p:cNvSpPr/>
            <p:nvPr/>
          </p:nvSpPr>
          <p:spPr>
            <a:xfrm>
              <a:off x="2796392" y="606603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Ellipse 169"/>
            <p:cNvSpPr/>
            <p:nvPr/>
          </p:nvSpPr>
          <p:spPr>
            <a:xfrm>
              <a:off x="3156432" y="606778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/>
            <p:cNvSpPr/>
            <p:nvPr/>
          </p:nvSpPr>
          <p:spPr>
            <a:xfrm>
              <a:off x="3516472" y="6067780"/>
              <a:ext cx="360040" cy="3600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Ellipse 171"/>
            <p:cNvSpPr/>
            <p:nvPr/>
          </p:nvSpPr>
          <p:spPr>
            <a:xfrm>
              <a:off x="3876512" y="6066032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Ellipse 172"/>
            <p:cNvSpPr/>
            <p:nvPr/>
          </p:nvSpPr>
          <p:spPr>
            <a:xfrm>
              <a:off x="4236552" y="6066032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Ellipse 173"/>
            <p:cNvSpPr/>
            <p:nvPr/>
          </p:nvSpPr>
          <p:spPr>
            <a:xfrm>
              <a:off x="4596592" y="6067780"/>
              <a:ext cx="360040" cy="3600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Ellipse 174"/>
            <p:cNvSpPr/>
            <p:nvPr/>
          </p:nvSpPr>
          <p:spPr>
            <a:xfrm>
              <a:off x="4956632" y="6067780"/>
              <a:ext cx="360040" cy="3600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6" name="Rechteck 175"/>
          <p:cNvSpPr/>
          <p:nvPr/>
        </p:nvSpPr>
        <p:spPr>
          <a:xfrm>
            <a:off x="364590" y="1772816"/>
            <a:ext cx="18367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1" dirty="0" smtClean="0">
                <a:ln w="3175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Dein Spielstand</a:t>
            </a:r>
            <a:endParaRPr lang="de-DE" sz="2000" b="1" dirty="0">
              <a:ln w="317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436598" y="4221088"/>
            <a:ext cx="2052809" cy="1152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de-DE" sz="1400" dirty="0" smtClean="0"/>
              <a:t>Tipp: Wähle ein Objekt mit vielen gleichfarbigen Nachbarn</a:t>
            </a:r>
            <a:endParaRPr lang="de-DE" sz="1400" dirty="0"/>
          </a:p>
        </p:txBody>
      </p:sp>
      <p:sp>
        <p:nvSpPr>
          <p:cNvPr id="180" name="Rechteck 179"/>
          <p:cNvSpPr/>
          <p:nvPr/>
        </p:nvSpPr>
        <p:spPr>
          <a:xfrm>
            <a:off x="496561" y="6021288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  <a:r>
              <a:rPr lang="de-DE" dirty="0" smtClean="0"/>
              <a:t>bbrechen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7504" y="1196752"/>
            <a:ext cx="892899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ysClr val="windowText" lastClr="000000"/>
                </a:solidFill>
              </a:rPr>
              <a:t>Level X							Gesamtpunktzahl: 0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Ergebnisseite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07504" y="1196752"/>
            <a:ext cx="8928992" cy="547260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931950" y="2236455"/>
            <a:ext cx="52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Du hast in Level x y Punkte erreicht</a:t>
            </a:r>
            <a:endParaRPr lang="de-DE" sz="2800" dirty="0"/>
          </a:p>
        </p:txBody>
      </p:sp>
      <p:sp>
        <p:nvSpPr>
          <p:cNvPr id="6" name="Rechteck 5"/>
          <p:cNvSpPr/>
          <p:nvPr/>
        </p:nvSpPr>
        <p:spPr>
          <a:xfrm>
            <a:off x="107504" y="1196752"/>
            <a:ext cx="8928992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ysClr val="windowText" lastClr="000000"/>
                </a:solidFill>
              </a:rPr>
              <a:t>Level X+1							Gesamtpunktzahl: 0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19672" y="3140968"/>
            <a:ext cx="602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Glückwunsch du hast Level x+1 erreicht!</a:t>
            </a:r>
            <a:endParaRPr lang="de-DE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1619672" y="3933056"/>
            <a:ext cx="6024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Schade, du hast nicht genügend Punkte erreicht. Versuch‘s doch nochmal!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347864" y="5877272"/>
            <a:ext cx="24482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 Rangliste eintragen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84168" y="5877272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Beenden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5877272"/>
            <a:ext cx="172819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00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Design</vt:lpstr>
      <vt:lpstr>Introseite</vt:lpstr>
      <vt:lpstr>Anleitung</vt:lpstr>
      <vt:lpstr>Rangliste</vt:lpstr>
      <vt:lpstr>Spielseite</vt:lpstr>
      <vt:lpstr>Ergebnisseite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Janina Schilling</dc:creator>
  <cp:lastModifiedBy>Janina Schilling</cp:lastModifiedBy>
  <cp:revision>10</cp:revision>
  <dcterms:created xsi:type="dcterms:W3CDTF">2014-02-17T18:19:41Z</dcterms:created>
  <dcterms:modified xsi:type="dcterms:W3CDTF">2014-02-20T11:50:10Z</dcterms:modified>
</cp:coreProperties>
</file>