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E4AD-9F5C-4EFE-8D14-933C1CC191F0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F19-1CE5-4766-BB8E-CF06A2E18E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79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E4AD-9F5C-4EFE-8D14-933C1CC191F0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F19-1CE5-4766-BB8E-CF06A2E18E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7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E4AD-9F5C-4EFE-8D14-933C1CC191F0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F19-1CE5-4766-BB8E-CF06A2E18E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41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E4AD-9F5C-4EFE-8D14-933C1CC191F0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F19-1CE5-4766-BB8E-CF06A2E18E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3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E4AD-9F5C-4EFE-8D14-933C1CC191F0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F19-1CE5-4766-BB8E-CF06A2E18E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94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E4AD-9F5C-4EFE-8D14-933C1CC191F0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F19-1CE5-4766-BB8E-CF06A2E18E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0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E4AD-9F5C-4EFE-8D14-933C1CC191F0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F19-1CE5-4766-BB8E-CF06A2E18E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17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E4AD-9F5C-4EFE-8D14-933C1CC191F0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F19-1CE5-4766-BB8E-CF06A2E18E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54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E4AD-9F5C-4EFE-8D14-933C1CC191F0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F19-1CE5-4766-BB8E-CF06A2E18E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52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E4AD-9F5C-4EFE-8D14-933C1CC191F0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F19-1CE5-4766-BB8E-CF06A2E18E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49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E4AD-9F5C-4EFE-8D14-933C1CC191F0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F19-1CE5-4766-BB8E-CF06A2E18E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41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E4AD-9F5C-4EFE-8D14-933C1CC191F0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F19-1CE5-4766-BB8E-CF06A2E18E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39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chtungspfeil 23"/>
          <p:cNvSpPr/>
          <p:nvPr/>
        </p:nvSpPr>
        <p:spPr>
          <a:xfrm rot="16200000">
            <a:off x="5555564" y="2976566"/>
            <a:ext cx="4321442" cy="2064357"/>
          </a:xfrm>
          <a:prstGeom prst="homePlate">
            <a:avLst>
              <a:gd name="adj" fmla="val 2316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ichtungspfeil 22"/>
          <p:cNvSpPr/>
          <p:nvPr/>
        </p:nvSpPr>
        <p:spPr>
          <a:xfrm rot="16200000">
            <a:off x="3131549" y="2973367"/>
            <a:ext cx="4321442" cy="2064357"/>
          </a:xfrm>
          <a:prstGeom prst="homePlate">
            <a:avLst>
              <a:gd name="adj" fmla="val 2316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ichtungspfeil 21"/>
          <p:cNvSpPr/>
          <p:nvPr/>
        </p:nvSpPr>
        <p:spPr>
          <a:xfrm rot="16200000">
            <a:off x="707153" y="2973367"/>
            <a:ext cx="4321442" cy="2064357"/>
          </a:xfrm>
          <a:prstGeom prst="homePlate">
            <a:avLst>
              <a:gd name="adj" fmla="val 2316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miley 3"/>
          <p:cNvSpPr/>
          <p:nvPr/>
        </p:nvSpPr>
        <p:spPr>
          <a:xfrm>
            <a:off x="347405" y="2233453"/>
            <a:ext cx="900000" cy="90000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miley 4"/>
          <p:cNvSpPr/>
          <p:nvPr/>
        </p:nvSpPr>
        <p:spPr>
          <a:xfrm>
            <a:off x="323528" y="3682905"/>
            <a:ext cx="900000" cy="9000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Smiley 5"/>
          <p:cNvSpPr/>
          <p:nvPr/>
        </p:nvSpPr>
        <p:spPr>
          <a:xfrm>
            <a:off x="323528" y="5123065"/>
            <a:ext cx="900000" cy="9000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33468" y="3169557"/>
            <a:ext cx="112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Christiane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37479" y="4619009"/>
            <a:ext cx="87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Yvonne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85440" y="608400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Janina</a:t>
            </a:r>
            <a:endParaRPr lang="de-DE" dirty="0"/>
          </a:p>
        </p:txBody>
      </p:sp>
      <p:sp>
        <p:nvSpPr>
          <p:cNvPr id="10" name="Wolke 9"/>
          <p:cNvSpPr/>
          <p:nvPr/>
        </p:nvSpPr>
        <p:spPr>
          <a:xfrm>
            <a:off x="1835696" y="980728"/>
            <a:ext cx="2064355" cy="936104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Scrum</a:t>
            </a:r>
            <a:endParaRPr lang="de-DE" dirty="0"/>
          </a:p>
        </p:txBody>
      </p:sp>
      <p:sp>
        <p:nvSpPr>
          <p:cNvPr id="11" name="Wolke 10"/>
          <p:cNvSpPr/>
          <p:nvPr/>
        </p:nvSpPr>
        <p:spPr>
          <a:xfrm>
            <a:off x="4211960" y="980728"/>
            <a:ext cx="2064355" cy="936104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Kanban</a:t>
            </a:r>
            <a:endParaRPr lang="de-DE" dirty="0"/>
          </a:p>
        </p:txBody>
      </p:sp>
      <p:sp>
        <p:nvSpPr>
          <p:cNvPr id="12" name="Wolke 11"/>
          <p:cNvSpPr/>
          <p:nvPr/>
        </p:nvSpPr>
        <p:spPr>
          <a:xfrm>
            <a:off x="6660232" y="980728"/>
            <a:ext cx="2064355" cy="936104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Crystal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2051720" y="2500411"/>
            <a:ext cx="1656184" cy="640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051720" y="3861049"/>
            <a:ext cx="1656184" cy="5760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Entwickler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051720" y="5301209"/>
            <a:ext cx="1656184" cy="5760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Entwickler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488053" y="2507798"/>
            <a:ext cx="1644246" cy="625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Programmierer/Tester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488053" y="3875949"/>
            <a:ext cx="1644246" cy="5611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Programmierer/Tester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488053" y="5316109"/>
            <a:ext cx="1644246" cy="561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Boardver-antwortliche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888194" y="2507798"/>
            <a:ext cx="1644246" cy="625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Programmierer/Designer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6888194" y="3875949"/>
            <a:ext cx="1644246" cy="5611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Erfahrener Anwender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888194" y="5316109"/>
            <a:ext cx="1644246" cy="561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Chefdesigner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43316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Bildschirmpräsentation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Janina Schilling</dc:creator>
  <cp:lastModifiedBy>Janina Schilling</cp:lastModifiedBy>
  <cp:revision>3</cp:revision>
  <dcterms:created xsi:type="dcterms:W3CDTF">2014-02-25T20:53:03Z</dcterms:created>
  <dcterms:modified xsi:type="dcterms:W3CDTF">2014-02-25T21:15:00Z</dcterms:modified>
</cp:coreProperties>
</file>