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1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73" r:id="rId11"/>
    <p:sldId id="266" r:id="rId12"/>
    <p:sldId id="272" r:id="rId13"/>
    <p:sldId id="274" r:id="rId14"/>
    <p:sldId id="271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-124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921B5-BE7E-FB44-8170-916F3B56E2DB}" type="datetimeFigureOut">
              <a:rPr lang="fr-FR" smtClean="0"/>
              <a:t>10.01.16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FA9FA-FC81-464C-B477-F860D0E7F97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5603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Ajouter </a:t>
            </a:r>
            <a:r>
              <a:rPr lang="fr-FR" dirty="0" err="1" smtClean="0"/>
              <a:t>screenshot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FA9FA-FC81-464C-B477-F860D0E7F97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4633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screenshot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FA9FA-FC81-464C-B477-F860D0E7F97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3140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screenshot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FA9FA-FC81-464C-B477-F860D0E7F97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537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screenshot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FA9FA-FC81-464C-B477-F860D0E7F97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537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FF40-54FD-40EB-91D8-AF9B97B55835}" type="datetimeFigureOut">
              <a:rPr lang="fr-CH" smtClean="0"/>
              <a:t>10.01.16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37EB2FC-564A-4C3F-9C88-E2EA4ECAC54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4283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FF40-54FD-40EB-91D8-AF9B97B55835}" type="datetimeFigureOut">
              <a:rPr lang="fr-CH" smtClean="0"/>
              <a:t>10.01.16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37EB2FC-564A-4C3F-9C88-E2EA4ECAC54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01546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FF40-54FD-40EB-91D8-AF9B97B55835}" type="datetimeFigureOut">
              <a:rPr lang="fr-CH" smtClean="0"/>
              <a:t>10.01.16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37EB2FC-564A-4C3F-9C88-E2EA4ECAC54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90796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FF40-54FD-40EB-91D8-AF9B97B55835}" type="datetimeFigureOut">
              <a:rPr lang="fr-CH" smtClean="0"/>
              <a:t>10.01.16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37EB2FC-564A-4C3F-9C88-E2EA4ECAC54A}" type="slidenum">
              <a:rPr lang="fr-CH" smtClean="0"/>
              <a:t>‹#›</a:t>
            </a:fld>
            <a:endParaRPr lang="fr-CH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1743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FF40-54FD-40EB-91D8-AF9B97B55835}" type="datetimeFigureOut">
              <a:rPr lang="fr-CH" smtClean="0"/>
              <a:t>10.01.16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37EB2FC-564A-4C3F-9C88-E2EA4ECAC54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315934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FF40-54FD-40EB-91D8-AF9B97B55835}" type="datetimeFigureOut">
              <a:rPr lang="fr-CH" smtClean="0"/>
              <a:t>10.01.16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B2FC-564A-4C3F-9C88-E2EA4ECAC54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2610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FF40-54FD-40EB-91D8-AF9B97B55835}" type="datetimeFigureOut">
              <a:rPr lang="fr-CH" smtClean="0"/>
              <a:t>10.01.16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B2FC-564A-4C3F-9C88-E2EA4ECAC54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63649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FF40-54FD-40EB-91D8-AF9B97B55835}" type="datetimeFigureOut">
              <a:rPr lang="fr-CH" smtClean="0"/>
              <a:t>10.01.16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B2FC-564A-4C3F-9C88-E2EA4ECAC54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68117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6C6FF40-54FD-40EB-91D8-AF9B97B55835}" type="datetimeFigureOut">
              <a:rPr lang="fr-CH" smtClean="0"/>
              <a:t>10.01.16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37EB2FC-564A-4C3F-9C88-E2EA4ECAC54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65255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FF40-54FD-40EB-91D8-AF9B97B55835}" type="datetimeFigureOut">
              <a:rPr lang="fr-CH" smtClean="0"/>
              <a:t>10.01.16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B2FC-564A-4C3F-9C88-E2EA4ECAC54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93254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FF40-54FD-40EB-91D8-AF9B97B55835}" type="datetimeFigureOut">
              <a:rPr lang="fr-CH" smtClean="0"/>
              <a:t>10.01.16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37EB2FC-564A-4C3F-9C88-E2EA4ECAC54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0880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FF40-54FD-40EB-91D8-AF9B97B55835}" type="datetimeFigureOut">
              <a:rPr lang="fr-CH" smtClean="0"/>
              <a:t>10.01.16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B2FC-564A-4C3F-9C88-E2EA4ECAC54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03764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FF40-54FD-40EB-91D8-AF9B97B55835}" type="datetimeFigureOut">
              <a:rPr lang="fr-CH" smtClean="0"/>
              <a:t>10.01.16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B2FC-564A-4C3F-9C88-E2EA4ECAC54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6189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FF40-54FD-40EB-91D8-AF9B97B55835}" type="datetimeFigureOut">
              <a:rPr lang="fr-CH" smtClean="0"/>
              <a:t>10.01.16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B2FC-564A-4C3F-9C88-E2EA4ECAC54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51086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FF40-54FD-40EB-91D8-AF9B97B55835}" type="datetimeFigureOut">
              <a:rPr lang="fr-CH" smtClean="0"/>
              <a:t>10.01.16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B2FC-564A-4C3F-9C88-E2EA4ECAC54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076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FF40-54FD-40EB-91D8-AF9B97B55835}" type="datetimeFigureOut">
              <a:rPr lang="fr-CH" smtClean="0"/>
              <a:t>10.01.16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B2FC-564A-4C3F-9C88-E2EA4ECAC54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31996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FF40-54FD-40EB-91D8-AF9B97B55835}" type="datetimeFigureOut">
              <a:rPr lang="fr-CH" smtClean="0"/>
              <a:t>10.01.16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EB2FC-564A-4C3F-9C88-E2EA4ECAC54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54007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6FF40-54FD-40EB-91D8-AF9B97B55835}" type="datetimeFigureOut">
              <a:rPr lang="fr-CH" smtClean="0"/>
              <a:t>10.01.16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EB2FC-564A-4C3F-9C88-E2EA4ECAC54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838269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32" r:id="rId1"/>
    <p:sldLayoutId id="2147484233" r:id="rId2"/>
    <p:sldLayoutId id="2147484234" r:id="rId3"/>
    <p:sldLayoutId id="2147484235" r:id="rId4"/>
    <p:sldLayoutId id="2147484236" r:id="rId5"/>
    <p:sldLayoutId id="2147484237" r:id="rId6"/>
    <p:sldLayoutId id="2147484238" r:id="rId7"/>
    <p:sldLayoutId id="2147484239" r:id="rId8"/>
    <p:sldLayoutId id="2147484240" r:id="rId9"/>
    <p:sldLayoutId id="2147484241" r:id="rId10"/>
    <p:sldLayoutId id="2147484242" r:id="rId11"/>
    <p:sldLayoutId id="2147484243" r:id="rId12"/>
    <p:sldLayoutId id="2147484244" r:id="rId13"/>
    <p:sldLayoutId id="2147484245" r:id="rId14"/>
    <p:sldLayoutId id="2147484246" r:id="rId15"/>
    <p:sldLayoutId id="2147484247" r:id="rId16"/>
    <p:sldLayoutId id="214748424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Othello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656320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Jouer en résea vs Humain</a:t>
            </a:r>
            <a:endParaRPr lang="fr-CH" dirty="0"/>
          </a:p>
        </p:txBody>
      </p:sp>
      <p:sp>
        <p:nvSpPr>
          <p:cNvPr id="5" name="ZoneTexte 4"/>
          <p:cNvSpPr txBox="1"/>
          <p:nvPr/>
        </p:nvSpPr>
        <p:spPr>
          <a:xfrm>
            <a:off x="680321" y="2447108"/>
            <a:ext cx="494237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400" dirty="0" smtClean="0"/>
              <a:t>Lister les appareils wifi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400" dirty="0" smtClean="0"/>
              <a:t>Commencer partie</a:t>
            </a:r>
            <a:endParaRPr lang="fr-CH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sz="2400" dirty="0"/>
              <a:t>Choisir le nom du joueur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sz="2400" dirty="0"/>
              <a:t>Choisir la couleur de la pièce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H" sz="2400" dirty="0"/>
          </a:p>
        </p:txBody>
      </p:sp>
    </p:spTree>
    <p:extLst>
      <p:ext uri="{BB962C8B-B14F-4D97-AF65-F5344CB8AC3E}">
        <p14:creationId xmlns:p14="http://schemas.microsoft.com/office/powerpoint/2010/main" val="3828000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IA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0180" y="2240422"/>
            <a:ext cx="11441344" cy="4446781"/>
          </a:xfrm>
        </p:spPr>
        <p:txBody>
          <a:bodyPr>
            <a:normAutofit/>
          </a:bodyPr>
          <a:lstStyle/>
          <a:p>
            <a:r>
              <a:rPr lang="fr-FR" sz="2200" dirty="0">
                <a:latin typeface=""/>
              </a:rPr>
              <a:t>R</a:t>
            </a:r>
            <a:r>
              <a:rPr lang="fr-FR" sz="2200" dirty="0" smtClean="0">
                <a:latin typeface=""/>
              </a:rPr>
              <a:t>eprésentation </a:t>
            </a:r>
            <a:r>
              <a:rPr lang="fr-FR" sz="2200" dirty="0">
                <a:latin typeface=""/>
              </a:rPr>
              <a:t>de l’état du </a:t>
            </a:r>
            <a:r>
              <a:rPr lang="fr-FR" sz="2200" dirty="0" smtClean="0">
                <a:latin typeface=""/>
              </a:rPr>
              <a:t>jeu</a:t>
            </a:r>
          </a:p>
          <a:p>
            <a:pPr lvl="1"/>
            <a:r>
              <a:rPr lang="fr-FR" sz="2200" dirty="0" smtClean="0">
                <a:latin typeface=""/>
              </a:rPr>
              <a:t> grille 8X8 </a:t>
            </a:r>
            <a:r>
              <a:rPr lang="fr-FR" sz="2200" dirty="0">
                <a:latin typeface=""/>
              </a:rPr>
              <a:t>avec </a:t>
            </a:r>
            <a:r>
              <a:rPr lang="fr-FR" sz="2200" dirty="0" smtClean="0">
                <a:latin typeface=""/>
              </a:rPr>
              <a:t>des pions</a:t>
            </a:r>
          </a:p>
          <a:p>
            <a:pPr lvl="1"/>
            <a:r>
              <a:rPr lang="fr-FR" sz="2200" dirty="0" smtClean="0">
                <a:latin typeface=""/>
              </a:rPr>
              <a:t> </a:t>
            </a:r>
            <a:r>
              <a:rPr lang="fr-FR" sz="2200" dirty="0">
                <a:latin typeface=""/>
              </a:rPr>
              <a:t>à qui de </a:t>
            </a:r>
            <a:r>
              <a:rPr lang="fr-FR" sz="2200" dirty="0" smtClean="0">
                <a:latin typeface=""/>
              </a:rPr>
              <a:t>jouer</a:t>
            </a:r>
          </a:p>
          <a:p>
            <a:pPr lvl="1"/>
            <a:r>
              <a:rPr lang="fr-FR" sz="2200" dirty="0" smtClean="0">
                <a:latin typeface=""/>
              </a:rPr>
              <a:t> </a:t>
            </a:r>
            <a:r>
              <a:rPr lang="fr-FR" sz="2200" dirty="0">
                <a:latin typeface=""/>
              </a:rPr>
              <a:t>coups possibles, </a:t>
            </a:r>
            <a:endParaRPr lang="fr-FR" sz="2200" dirty="0" smtClean="0">
              <a:latin typeface=""/>
            </a:endParaRPr>
          </a:p>
          <a:p>
            <a:pPr lvl="1"/>
            <a:r>
              <a:rPr lang="fr-FR" sz="2200" dirty="0" smtClean="0"/>
              <a:t>états terminaux (pas de coup possible ou fin du jeu</a:t>
            </a:r>
          </a:p>
          <a:p>
            <a:r>
              <a:rPr lang="fr-FR" sz="2200" dirty="0"/>
              <a:t>Une méthode calculant l’effet d’un </a:t>
            </a:r>
            <a:r>
              <a:rPr lang="fr-FR" sz="2200" dirty="0" smtClean="0"/>
              <a:t>coup</a:t>
            </a:r>
          </a:p>
          <a:p>
            <a:pPr lvl="1"/>
            <a:r>
              <a:rPr lang="fr-FR" sz="2200" dirty="0" smtClean="0"/>
              <a:t>Retourner les pièces</a:t>
            </a:r>
          </a:p>
          <a:p>
            <a:r>
              <a:rPr lang="fr-FR" sz="2200" dirty="0"/>
              <a:t>Une fonction d’évaluation d’un </a:t>
            </a:r>
            <a:r>
              <a:rPr lang="fr-FR" sz="2200" dirty="0" smtClean="0"/>
              <a:t>état: </a:t>
            </a:r>
            <a:r>
              <a:rPr lang="fr-FR" sz="2200" dirty="0"/>
              <a:t>c’est sur cette fonction que va se reposer principalement </a:t>
            </a:r>
            <a:r>
              <a:rPr lang="fr-FR" sz="2200" dirty="0" smtClean="0"/>
              <a:t>la qualité </a:t>
            </a:r>
            <a:r>
              <a:rPr lang="fr-FR" sz="2200" dirty="0"/>
              <a:t>de </a:t>
            </a:r>
            <a:r>
              <a:rPr lang="fr-FR" sz="2200" dirty="0" smtClean="0"/>
              <a:t>jeu.</a:t>
            </a:r>
          </a:p>
          <a:p>
            <a:r>
              <a:rPr lang="fr-FR" sz="2200" dirty="0"/>
              <a:t>L’algorithme alpha-</a:t>
            </a:r>
            <a:r>
              <a:rPr lang="fr-FR" sz="2200" dirty="0" smtClean="0"/>
              <a:t>beta</a:t>
            </a:r>
            <a:r>
              <a:rPr lang="fr-FR" sz="2200" dirty="0"/>
              <a:t> </a:t>
            </a:r>
            <a:r>
              <a:rPr lang="fr-FR" sz="2200" dirty="0" smtClean="0"/>
              <a:t>qui devra </a:t>
            </a:r>
            <a:r>
              <a:rPr lang="fr-FR" sz="2200" dirty="0"/>
              <a:t>être paramétrable par la profondeur maximale de </a:t>
            </a:r>
            <a:r>
              <a:rPr lang="fr-FR" sz="2200" dirty="0" smtClean="0"/>
              <a:t>recherche afin de créer des niveaux de difficulté dans le jeu.</a:t>
            </a:r>
            <a:endParaRPr lang="fr-FR" sz="2200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09945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Aspect </a:t>
            </a:r>
            <a:r>
              <a:rPr lang="fr-CH" dirty="0" smtClean="0"/>
              <a:t>technique</a:t>
            </a:r>
            <a:endParaRPr lang="fr-CH" dirty="0"/>
          </a:p>
        </p:txBody>
      </p:sp>
      <p:pic>
        <p:nvPicPr>
          <p:cNvPr id="5" name="Image 4" descr="diagram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742" y="1979086"/>
            <a:ext cx="4878914" cy="487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922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Aspect </a:t>
            </a:r>
            <a:r>
              <a:rPr lang="fr-CH" dirty="0" smtClean="0"/>
              <a:t>technique</a:t>
            </a:r>
            <a:endParaRPr lang="fr-CH" dirty="0"/>
          </a:p>
        </p:txBody>
      </p:sp>
      <p:pic>
        <p:nvPicPr>
          <p:cNvPr id="3" name="Image 2" descr="Capture d'écran 2016-01-10 18.37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50" y="1995954"/>
            <a:ext cx="3069101" cy="4862046"/>
          </a:xfrm>
          <a:prstGeom prst="rect">
            <a:avLst/>
          </a:prstGeom>
        </p:spPr>
      </p:pic>
      <p:pic>
        <p:nvPicPr>
          <p:cNvPr id="4" name="Image 3" descr="Capture d'écran 2016-01-10 18.38.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865" y="1990480"/>
            <a:ext cx="3015103" cy="486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111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Démonstration</a:t>
            </a:r>
            <a:endParaRPr lang="fr-CH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525" y="2680312"/>
            <a:ext cx="3250226" cy="3250226"/>
          </a:xfrm>
        </p:spPr>
      </p:pic>
    </p:spTree>
    <p:extLst>
      <p:ext uri="{BB962C8B-B14F-4D97-AF65-F5344CB8AC3E}">
        <p14:creationId xmlns:p14="http://schemas.microsoft.com/office/powerpoint/2010/main" val="3172575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Améliorations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9658" y="2955179"/>
            <a:ext cx="6234285" cy="2400591"/>
          </a:xfrm>
        </p:spPr>
        <p:txBody>
          <a:bodyPr>
            <a:normAutofit/>
          </a:bodyPr>
          <a:lstStyle/>
          <a:p>
            <a:r>
              <a:rPr lang="fr-CH" dirty="0" smtClean="0"/>
              <a:t>Améliration du design.</a:t>
            </a:r>
          </a:p>
          <a:p>
            <a:r>
              <a:rPr lang="fr-CH" dirty="0" smtClean="0"/>
              <a:t>Sauvgarder une partie en réseau.</a:t>
            </a:r>
          </a:p>
          <a:p>
            <a:r>
              <a:rPr lang="fr-CH" dirty="0" smtClean="0"/>
              <a:t>Charger partie en réseau.</a:t>
            </a:r>
          </a:p>
          <a:p>
            <a:r>
              <a:rPr lang="fr-CH" dirty="0" smtClean="0"/>
              <a:t>Amélioration de l’IA </a:t>
            </a:r>
          </a:p>
          <a:p>
            <a:pPr lvl="1"/>
            <a:r>
              <a:rPr lang="fr-CH" dirty="0" smtClean="0"/>
              <a:t>Ajouter plus de niveaux</a:t>
            </a:r>
            <a:endParaRPr lang="fr-CH" dirty="0"/>
          </a:p>
        </p:txBody>
      </p:sp>
      <p:pic>
        <p:nvPicPr>
          <p:cNvPr id="2050" name="Picture 2" descr="http://t3.gstatic.com/images?q=tbn:ANd9GcSkUiSAwcUCS_9j3xWlbkGjtjQujNei6yDx3UL1tRPoBkjCnq_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7158" y="3858440"/>
            <a:ext cx="2814048" cy="250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655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94127" y="2885513"/>
            <a:ext cx="5694353" cy="2862144"/>
          </a:xfrm>
        </p:spPr>
        <p:txBody>
          <a:bodyPr>
            <a:normAutofit/>
          </a:bodyPr>
          <a:lstStyle/>
          <a:p>
            <a:r>
              <a:rPr lang="fr-CH" sz="4000" dirty="0" smtClean="0"/>
              <a:t>Simplicité</a:t>
            </a:r>
          </a:p>
          <a:p>
            <a:r>
              <a:rPr lang="fr-CH" sz="4000" dirty="0" smtClean="0"/>
              <a:t>Précision</a:t>
            </a:r>
          </a:p>
          <a:p>
            <a:r>
              <a:rPr lang="fr-CH" sz="4000" smtClean="0"/>
              <a:t>Améliorations</a:t>
            </a:r>
            <a:endParaRPr lang="fr-CH" sz="4000" dirty="0" smtClean="0"/>
          </a:p>
        </p:txBody>
      </p:sp>
    </p:spTree>
    <p:extLst>
      <p:ext uri="{BB962C8B-B14F-4D97-AF65-F5344CB8AC3E}">
        <p14:creationId xmlns:p14="http://schemas.microsoft.com/office/powerpoint/2010/main" val="1647298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Questions ?</a:t>
            </a:r>
            <a:endParaRPr lang="fr-CH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985" y="3222171"/>
            <a:ext cx="2893828" cy="216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826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Planification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H" dirty="0" smtClean="0"/>
              <a:t>Introduction</a:t>
            </a:r>
          </a:p>
          <a:p>
            <a:r>
              <a:rPr lang="fr-CH" dirty="0" smtClean="0"/>
              <a:t>Projet</a:t>
            </a:r>
          </a:p>
          <a:p>
            <a:r>
              <a:rPr lang="fr-CH" dirty="0" smtClean="0"/>
              <a:t>Présentation application</a:t>
            </a:r>
          </a:p>
          <a:p>
            <a:r>
              <a:rPr lang="fr-CH" dirty="0" smtClean="0"/>
              <a:t>Aspect technique</a:t>
            </a:r>
          </a:p>
          <a:p>
            <a:r>
              <a:rPr lang="fr-CH" dirty="0" smtClean="0"/>
              <a:t>Démonstration</a:t>
            </a:r>
          </a:p>
          <a:p>
            <a:r>
              <a:rPr lang="fr-CH" dirty="0" smtClean="0"/>
              <a:t>Améliorations</a:t>
            </a:r>
          </a:p>
          <a:p>
            <a:r>
              <a:rPr lang="fr-CH" dirty="0" smtClean="0"/>
              <a:t>Conclusion</a:t>
            </a:r>
          </a:p>
          <a:p>
            <a:r>
              <a:rPr lang="fr-CH" dirty="0" smtClean="0"/>
              <a:t>Questions ?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320793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Introduction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67704" y="2841971"/>
            <a:ext cx="5912067" cy="3504400"/>
          </a:xfrm>
        </p:spPr>
        <p:txBody>
          <a:bodyPr>
            <a:normAutofit/>
          </a:bodyPr>
          <a:lstStyle/>
          <a:p>
            <a:r>
              <a:rPr lang="fr-CH" dirty="0" smtClean="0"/>
              <a:t>Cadre: Cours développement mobile</a:t>
            </a:r>
          </a:p>
          <a:p>
            <a:r>
              <a:rPr lang="fr-CH" dirty="0" smtClean="0"/>
              <a:t>Design: Simple</a:t>
            </a:r>
          </a:p>
          <a:p>
            <a:r>
              <a:rPr lang="fr-CH" dirty="0" smtClean="0"/>
              <a:t>But: </a:t>
            </a:r>
            <a:r>
              <a:rPr lang="fr-CH" dirty="0" smtClean="0"/>
              <a:t>Réalisation d’un jeux avec une intelligence artificielle</a:t>
            </a:r>
            <a:endParaRPr lang="fr-CH" dirty="0" smtClean="0"/>
          </a:p>
        </p:txBody>
      </p:sp>
      <p:pic>
        <p:nvPicPr>
          <p:cNvPr id="1026" name="Picture 2" descr="http://upload.wikimedia.org/wikipedia/commons/thumb/d/d7/Android_robot.svg/872px-Android_robot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038" y="2659091"/>
            <a:ext cx="3075220" cy="361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38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Motivations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Initiation </a:t>
            </a:r>
            <a:r>
              <a:rPr lang="fr-CH" dirty="0"/>
              <a:t>au developpement </a:t>
            </a:r>
            <a:r>
              <a:rPr lang="fr-CH" dirty="0" smtClean="0"/>
              <a:t>mobile </a:t>
            </a:r>
          </a:p>
          <a:p>
            <a:r>
              <a:rPr lang="fr-CH" dirty="0" smtClean="0"/>
              <a:t>Réalisation d’un jeu basé sur une IA</a:t>
            </a:r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1477308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Fonctionnalités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Jouer en local Vs humain </a:t>
            </a:r>
            <a:endParaRPr lang="fr-CH" dirty="0" smtClean="0"/>
          </a:p>
          <a:p>
            <a:r>
              <a:rPr lang="fr-CH" dirty="0"/>
              <a:t>Jouer en local Vs </a:t>
            </a:r>
            <a:r>
              <a:rPr lang="fr-CH" dirty="0" smtClean="0"/>
              <a:t>IA</a:t>
            </a:r>
          </a:p>
          <a:p>
            <a:pPr lvl="1"/>
            <a:r>
              <a:rPr lang="fr-CH" dirty="0" smtClean="0"/>
              <a:t>Choisir le niveau de l’IA</a:t>
            </a:r>
            <a:endParaRPr lang="fr-CH" dirty="0"/>
          </a:p>
          <a:p>
            <a:r>
              <a:rPr lang="fr-CH" dirty="0" smtClean="0"/>
              <a:t>Jouer en réseau Vs Humain</a:t>
            </a:r>
            <a:endParaRPr lang="fr-CH" dirty="0" smtClean="0"/>
          </a:p>
          <a:p>
            <a:r>
              <a:rPr lang="fr-CH" dirty="0" smtClean="0"/>
              <a:t>Sauvgarder une partie</a:t>
            </a:r>
            <a:endParaRPr lang="fr-CH" dirty="0" smtClean="0"/>
          </a:p>
          <a:p>
            <a:r>
              <a:rPr lang="fr-CH" dirty="0" smtClean="0"/>
              <a:t>Charger partie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99176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Présentation application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Utilisation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65490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Sélection </a:t>
            </a:r>
            <a:r>
              <a:rPr lang="fr-CH" dirty="0" smtClean="0"/>
              <a:t>mode du jeu </a:t>
            </a:r>
            <a:endParaRPr lang="fr-CH" dirty="0"/>
          </a:p>
        </p:txBody>
      </p:sp>
      <p:sp>
        <p:nvSpPr>
          <p:cNvPr id="5" name="ZoneTexte 4"/>
          <p:cNvSpPr txBox="1"/>
          <p:nvPr/>
        </p:nvSpPr>
        <p:spPr>
          <a:xfrm>
            <a:off x="671612" y="2549857"/>
            <a:ext cx="7489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smtClean="0"/>
              <a:t>En Local vs humain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En Local vs </a:t>
            </a:r>
            <a:r>
              <a:rPr lang="fr-CH" dirty="0" smtClean="0"/>
              <a:t>IA</a:t>
            </a:r>
            <a:endParaRPr lang="fr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En </a:t>
            </a:r>
            <a:r>
              <a:rPr lang="fr-CH" dirty="0" smtClean="0"/>
              <a:t>réseau vs </a:t>
            </a:r>
            <a:r>
              <a:rPr lang="fr-CH" dirty="0"/>
              <a:t>humain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84884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Jouer en Local vs </a:t>
            </a:r>
            <a:r>
              <a:rPr lang="fr-CH" dirty="0" smtClean="0"/>
              <a:t>Humain</a:t>
            </a:r>
            <a:endParaRPr lang="fr-CH" dirty="0"/>
          </a:p>
        </p:txBody>
      </p:sp>
      <p:sp>
        <p:nvSpPr>
          <p:cNvPr id="11" name="ZoneTexte 10"/>
          <p:cNvSpPr txBox="1"/>
          <p:nvPr/>
        </p:nvSpPr>
        <p:spPr>
          <a:xfrm>
            <a:off x="278408" y="2318507"/>
            <a:ext cx="49142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400" dirty="0" smtClean="0"/>
              <a:t>Charger partie</a:t>
            </a:r>
            <a:endParaRPr lang="fr-CH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400" dirty="0" smtClean="0"/>
              <a:t>Nouvelle partie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sz="2400" dirty="0" smtClean="0"/>
              <a:t>Choisir le nom du joueur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sz="2400" dirty="0" smtClean="0"/>
              <a:t>Choisir la couleur de la pièce</a:t>
            </a:r>
            <a:endParaRPr lang="fr-CH" sz="2400" dirty="0" smtClean="0"/>
          </a:p>
        </p:txBody>
      </p:sp>
    </p:spTree>
    <p:extLst>
      <p:ext uri="{BB962C8B-B14F-4D97-AF65-F5344CB8AC3E}">
        <p14:creationId xmlns:p14="http://schemas.microsoft.com/office/powerpoint/2010/main" val="1899164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Jouer en Local vs IA</a:t>
            </a:r>
            <a:endParaRPr lang="fr-CH" dirty="0"/>
          </a:p>
        </p:txBody>
      </p:sp>
      <p:sp>
        <p:nvSpPr>
          <p:cNvPr id="5" name="ZoneTexte 4"/>
          <p:cNvSpPr txBox="1"/>
          <p:nvPr/>
        </p:nvSpPr>
        <p:spPr>
          <a:xfrm>
            <a:off x="680321" y="2447108"/>
            <a:ext cx="2582758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400" dirty="0" smtClean="0"/>
              <a:t>Charger partie</a:t>
            </a:r>
            <a:endParaRPr lang="fr-CH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400" dirty="0" smtClean="0"/>
              <a:t>Nouvelle partie</a:t>
            </a:r>
            <a:endParaRPr lang="fr-CH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400" dirty="0" smtClean="0"/>
              <a:t>Niveau de l’IA</a:t>
            </a:r>
            <a:endParaRPr lang="fr-CH" sz="2400" dirty="0"/>
          </a:p>
        </p:txBody>
      </p:sp>
    </p:spTree>
    <p:extLst>
      <p:ext uri="{BB962C8B-B14F-4D97-AF65-F5344CB8AC3E}">
        <p14:creationId xmlns:p14="http://schemas.microsoft.com/office/powerpoint/2010/main" val="198947761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640</TotalTime>
  <Words>271</Words>
  <Application>Microsoft Macintosh PowerPoint</Application>
  <PresentationFormat>Personnalisé</PresentationFormat>
  <Paragraphs>76</Paragraphs>
  <Slides>17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Berlin</vt:lpstr>
      <vt:lpstr>Othello</vt:lpstr>
      <vt:lpstr>Planification</vt:lpstr>
      <vt:lpstr>Introduction</vt:lpstr>
      <vt:lpstr>Motivations</vt:lpstr>
      <vt:lpstr>Fonctionnalités</vt:lpstr>
      <vt:lpstr>Présentation application</vt:lpstr>
      <vt:lpstr>Sélection mode du jeu </vt:lpstr>
      <vt:lpstr>Jouer en Local vs Humain</vt:lpstr>
      <vt:lpstr>Jouer en Local vs IA</vt:lpstr>
      <vt:lpstr>Jouer en résea vs Humain</vt:lpstr>
      <vt:lpstr>IA</vt:lpstr>
      <vt:lpstr>Aspect technique</vt:lpstr>
      <vt:lpstr>Aspect technique</vt:lpstr>
      <vt:lpstr>Démonstration</vt:lpstr>
      <vt:lpstr>Améliorations</vt:lpstr>
      <vt:lpstr>Conclusion</vt:lpstr>
      <vt:lpstr>Questions 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Remind Me What I Was Doing</dc:title>
  <dc:creator>Vincent Déruaz</dc:creator>
  <cp:lastModifiedBy>wassim ajjali</cp:lastModifiedBy>
  <cp:revision>41</cp:revision>
  <dcterms:created xsi:type="dcterms:W3CDTF">2015-01-12T14:47:04Z</dcterms:created>
  <dcterms:modified xsi:type="dcterms:W3CDTF">2016-01-10T17:41:05Z</dcterms:modified>
</cp:coreProperties>
</file>