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60" r:id="rId8"/>
    <p:sldId id="261" r:id="rId9"/>
    <p:sldId id="263" r:id="rId10"/>
    <p:sldId id="262" r:id="rId11"/>
    <p:sldId id="259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9905E3-124C-4194-B541-A52272CC9DA0}" v="6" dt="2023-09-22T07:19:55.540"/>
    <p1510:client id="{1FFE3BD9-4463-4E92-8ACD-76649E851CAC}" v="18" dt="2023-09-22T12:22:30.334"/>
    <p1510:client id="{216341EB-9CCF-4A85-8633-65C0B4459CCE}" v="3" dt="2023-09-22T08:16:34.817"/>
    <p1510:client id="{2EC6B8A5-FCFA-49BE-8036-6A2428D1121B}" v="2" dt="2023-09-21T10:27:42.738"/>
    <p1510:client id="{6BE5531F-25A5-4D0E-A70D-CCB619EAC9D5}" v="14" dt="2023-09-19T14:39:21.955"/>
    <p1510:client id="{8F672AEB-FAC6-44B5-A696-794AFAEC1E7E}" v="1" dt="2023-09-19T15:38:41.373"/>
    <p1510:client id="{B52B2CE3-B1D9-47FD-ADB4-5EB72EDF3FC1}" v="49" dt="2023-09-22T12:26:21.451"/>
    <p1510:client id="{C227CCE7-C9A3-4045-A8FD-64B5EEFD9F1B}" v="19" dt="2023-09-21T10:04:09.944"/>
    <p1510:client id="{C73A4A26-4A9E-4365-B23C-4196CD5780E9}" v="4" dt="2023-09-22T08:10:46.727"/>
    <p1510:client id="{E4E1982D-8AF7-46AD-87C7-5380B76A83DC}" v="1" dt="2023-09-27T07:52:08.7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énédicte Horlait" userId="S::benedicte.horlait@teams.eisti.fr::9032a7b5-3a4b-48f8-b71a-adb17e142491" providerId="AD" clId="Web-{C73A4A26-4A9E-4365-B23C-4196CD5780E9}"/>
    <pc:docChg chg="modSld">
      <pc:chgData name="Bénédicte Horlait" userId="S::benedicte.horlait@teams.eisti.fr::9032a7b5-3a4b-48f8-b71a-adb17e142491" providerId="AD" clId="Web-{C73A4A26-4A9E-4365-B23C-4196CD5780E9}" dt="2023-09-22T08:10:46.727" v="3" actId="20577"/>
      <pc:docMkLst>
        <pc:docMk/>
      </pc:docMkLst>
      <pc:sldChg chg="modSp">
        <pc:chgData name="Bénédicte Horlait" userId="S::benedicte.horlait@teams.eisti.fr::9032a7b5-3a4b-48f8-b71a-adb17e142491" providerId="AD" clId="Web-{C73A4A26-4A9E-4365-B23C-4196CD5780E9}" dt="2023-09-22T08:10:46.727" v="3" actId="20577"/>
        <pc:sldMkLst>
          <pc:docMk/>
          <pc:sldMk cId="853968043" sldId="258"/>
        </pc:sldMkLst>
        <pc:spChg chg="mod">
          <ac:chgData name="Bénédicte Horlait" userId="S::benedicte.horlait@teams.eisti.fr::9032a7b5-3a4b-48f8-b71a-adb17e142491" providerId="AD" clId="Web-{C73A4A26-4A9E-4365-B23C-4196CD5780E9}" dt="2023-09-22T08:10:46.727" v="3" actId="20577"/>
          <ac:spMkLst>
            <pc:docMk/>
            <pc:sldMk cId="853968043" sldId="258"/>
            <ac:spMk id="3" creationId="{A4C117DE-B954-4378-9FCA-6DE4989B9632}"/>
          </ac:spMkLst>
        </pc:spChg>
      </pc:sldChg>
    </pc:docChg>
  </pc:docChgLst>
  <pc:docChgLst>
    <pc:chgData name="Bénédicte Horlait" userId="S::benedicte.horlait@teams.eisti.fr::9032a7b5-3a4b-48f8-b71a-adb17e142491" providerId="AD" clId="Web-{216341EB-9CCF-4A85-8633-65C0B4459CCE}"/>
    <pc:docChg chg="modSld">
      <pc:chgData name="Bénédicte Horlait" userId="S::benedicte.horlait@teams.eisti.fr::9032a7b5-3a4b-48f8-b71a-adb17e142491" providerId="AD" clId="Web-{216341EB-9CCF-4A85-8633-65C0B4459CCE}" dt="2023-09-22T08:16:34.817" v="2" actId="20577"/>
      <pc:docMkLst>
        <pc:docMk/>
      </pc:docMkLst>
      <pc:sldChg chg="modSp">
        <pc:chgData name="Bénédicte Horlait" userId="S::benedicte.horlait@teams.eisti.fr::9032a7b5-3a4b-48f8-b71a-adb17e142491" providerId="AD" clId="Web-{216341EB-9CCF-4A85-8633-65C0B4459CCE}" dt="2023-09-22T08:16:34.817" v="2" actId="20577"/>
        <pc:sldMkLst>
          <pc:docMk/>
          <pc:sldMk cId="853968043" sldId="258"/>
        </pc:sldMkLst>
        <pc:spChg chg="mod">
          <ac:chgData name="Bénédicte Horlait" userId="S::benedicte.horlait@teams.eisti.fr::9032a7b5-3a4b-48f8-b71a-adb17e142491" providerId="AD" clId="Web-{216341EB-9CCF-4A85-8633-65C0B4459CCE}" dt="2023-09-22T08:16:34.817" v="2" actId="20577"/>
          <ac:spMkLst>
            <pc:docMk/>
            <pc:sldMk cId="853968043" sldId="258"/>
            <ac:spMk id="3" creationId="{A4C117DE-B954-4378-9FCA-6DE4989B9632}"/>
          </ac:spMkLst>
        </pc:spChg>
      </pc:sldChg>
    </pc:docChg>
  </pc:docChgLst>
  <pc:docChgLst>
    <pc:chgData name="Bénédicte Horlait" userId="S::benedicte.horlait@teams.eisti.fr::9032a7b5-3a4b-48f8-b71a-adb17e142491" providerId="AD" clId="Web-{1FFE3BD9-4463-4E92-8ACD-76649E851CAC}"/>
    <pc:docChg chg="modSld">
      <pc:chgData name="Bénédicte Horlait" userId="S::benedicte.horlait@teams.eisti.fr::9032a7b5-3a4b-48f8-b71a-adb17e142491" providerId="AD" clId="Web-{1FFE3BD9-4463-4E92-8ACD-76649E851CAC}" dt="2023-09-22T12:22:30.334" v="18" actId="20577"/>
      <pc:docMkLst>
        <pc:docMk/>
      </pc:docMkLst>
      <pc:sldChg chg="modSp">
        <pc:chgData name="Bénédicte Horlait" userId="S::benedicte.horlait@teams.eisti.fr::9032a7b5-3a4b-48f8-b71a-adb17e142491" providerId="AD" clId="Web-{1FFE3BD9-4463-4E92-8ACD-76649E851CAC}" dt="2023-09-22T12:22:30.334" v="18" actId="20577"/>
        <pc:sldMkLst>
          <pc:docMk/>
          <pc:sldMk cId="853968043" sldId="258"/>
        </pc:sldMkLst>
        <pc:spChg chg="mod">
          <ac:chgData name="Bénédicte Horlait" userId="S::benedicte.horlait@teams.eisti.fr::9032a7b5-3a4b-48f8-b71a-adb17e142491" providerId="AD" clId="Web-{1FFE3BD9-4463-4E92-8ACD-76649E851CAC}" dt="2023-09-22T12:22:30.334" v="18" actId="20577"/>
          <ac:spMkLst>
            <pc:docMk/>
            <pc:sldMk cId="853968043" sldId="258"/>
            <ac:spMk id="3" creationId="{A4C117DE-B954-4378-9FCA-6DE4989B9632}"/>
          </ac:spMkLst>
        </pc:spChg>
      </pc:sldChg>
    </pc:docChg>
  </pc:docChgLst>
  <pc:docChgLst>
    <pc:chgData name="Bénédicte Horlait" userId="S::benedicte.horlait@teams.eisti.fr::9032a7b5-3a4b-48f8-b71a-adb17e142491" providerId="AD" clId="Web-{B52B2CE3-B1D9-47FD-ADB4-5EB72EDF3FC1}"/>
    <pc:docChg chg="modSld">
      <pc:chgData name="Bénédicte Horlait" userId="S::benedicte.horlait@teams.eisti.fr::9032a7b5-3a4b-48f8-b71a-adb17e142491" providerId="AD" clId="Web-{B52B2CE3-B1D9-47FD-ADB4-5EB72EDF3FC1}" dt="2023-09-22T12:26:21.451" v="50" actId="20577"/>
      <pc:docMkLst>
        <pc:docMk/>
      </pc:docMkLst>
      <pc:sldChg chg="modSp">
        <pc:chgData name="Bénédicte Horlait" userId="S::benedicte.horlait@teams.eisti.fr::9032a7b5-3a4b-48f8-b71a-adb17e142491" providerId="AD" clId="Web-{B52B2CE3-B1D9-47FD-ADB4-5EB72EDF3FC1}" dt="2023-09-22T12:26:21.451" v="50" actId="20577"/>
        <pc:sldMkLst>
          <pc:docMk/>
          <pc:sldMk cId="853968043" sldId="258"/>
        </pc:sldMkLst>
        <pc:spChg chg="mod">
          <ac:chgData name="Bénédicte Horlait" userId="S::benedicte.horlait@teams.eisti.fr::9032a7b5-3a4b-48f8-b71a-adb17e142491" providerId="AD" clId="Web-{B52B2CE3-B1D9-47FD-ADB4-5EB72EDF3FC1}" dt="2023-09-22T12:26:21.451" v="50" actId="20577"/>
          <ac:spMkLst>
            <pc:docMk/>
            <pc:sldMk cId="853968043" sldId="258"/>
            <ac:spMk id="3" creationId="{A4C117DE-B954-4378-9FCA-6DE4989B9632}"/>
          </ac:spMkLst>
        </pc:spChg>
      </pc:sldChg>
    </pc:docChg>
  </pc:docChgLst>
  <pc:docChgLst>
    <pc:chgData name="Bénédicte Horlait" userId="S::benedicte.horlait@teams.eisti.fr::9032a7b5-3a4b-48f8-b71a-adb17e142491" providerId="AD" clId="Web-{8F672AEB-FAC6-44B5-A696-794AFAEC1E7E}"/>
    <pc:docChg chg="modSld">
      <pc:chgData name="Bénédicte Horlait" userId="S::benedicte.horlait@teams.eisti.fr::9032a7b5-3a4b-48f8-b71a-adb17e142491" providerId="AD" clId="Web-{8F672AEB-FAC6-44B5-A696-794AFAEC1E7E}" dt="2023-09-19T15:38:41.373" v="1" actId="20577"/>
      <pc:docMkLst>
        <pc:docMk/>
      </pc:docMkLst>
      <pc:sldChg chg="modSp">
        <pc:chgData name="Bénédicte Horlait" userId="S::benedicte.horlait@teams.eisti.fr::9032a7b5-3a4b-48f8-b71a-adb17e142491" providerId="AD" clId="Web-{8F672AEB-FAC6-44B5-A696-794AFAEC1E7E}" dt="2023-09-19T15:38:41.373" v="1" actId="20577"/>
        <pc:sldMkLst>
          <pc:docMk/>
          <pc:sldMk cId="73433150" sldId="256"/>
        </pc:sldMkLst>
        <pc:spChg chg="mod">
          <ac:chgData name="Bénédicte Horlait" userId="S::benedicte.horlait@teams.eisti.fr::9032a7b5-3a4b-48f8-b71a-adb17e142491" providerId="AD" clId="Web-{8F672AEB-FAC6-44B5-A696-794AFAEC1E7E}" dt="2023-09-19T15:38:41.373" v="1" actId="20577"/>
          <ac:spMkLst>
            <pc:docMk/>
            <pc:sldMk cId="73433150" sldId="256"/>
            <ac:spMk id="2" creationId="{213FE6DF-B549-476C-AA78-A03AF77E6B9B}"/>
          </ac:spMkLst>
        </pc:spChg>
      </pc:sldChg>
    </pc:docChg>
  </pc:docChgLst>
  <pc:docChgLst>
    <pc:chgData name="Bénédicte Horlait" userId="S::benedicte.horlait@teams.eisti.fr::9032a7b5-3a4b-48f8-b71a-adb17e142491" providerId="AD" clId="Web-{C227CCE7-C9A3-4045-A8FD-64B5EEFD9F1B}"/>
    <pc:docChg chg="modSld">
      <pc:chgData name="Bénédicte Horlait" userId="S::benedicte.horlait@teams.eisti.fr::9032a7b5-3a4b-48f8-b71a-adb17e142491" providerId="AD" clId="Web-{C227CCE7-C9A3-4045-A8FD-64B5EEFD9F1B}" dt="2023-09-21T10:04:09.944" v="18" actId="20577"/>
      <pc:docMkLst>
        <pc:docMk/>
      </pc:docMkLst>
      <pc:sldChg chg="modSp">
        <pc:chgData name="Bénédicte Horlait" userId="S::benedicte.horlait@teams.eisti.fr::9032a7b5-3a4b-48f8-b71a-adb17e142491" providerId="AD" clId="Web-{C227CCE7-C9A3-4045-A8FD-64B5EEFD9F1B}" dt="2023-09-21T10:04:09.944" v="18" actId="20577"/>
        <pc:sldMkLst>
          <pc:docMk/>
          <pc:sldMk cId="853968043" sldId="258"/>
        </pc:sldMkLst>
        <pc:spChg chg="mod">
          <ac:chgData name="Bénédicte Horlait" userId="S::benedicte.horlait@teams.eisti.fr::9032a7b5-3a4b-48f8-b71a-adb17e142491" providerId="AD" clId="Web-{C227CCE7-C9A3-4045-A8FD-64B5EEFD9F1B}" dt="2023-09-21T10:04:09.944" v="18" actId="20577"/>
          <ac:spMkLst>
            <pc:docMk/>
            <pc:sldMk cId="853968043" sldId="258"/>
            <ac:spMk id="3" creationId="{A4C117DE-B954-4378-9FCA-6DE4989B9632}"/>
          </ac:spMkLst>
        </pc:spChg>
      </pc:sldChg>
    </pc:docChg>
  </pc:docChgLst>
  <pc:docChgLst>
    <pc:chgData name="Bénédicte Horlait" userId="S::benedicte.horlait@teams.eisti.fr::9032a7b5-3a4b-48f8-b71a-adb17e142491" providerId="AD" clId="Web-{2EC6B8A5-FCFA-49BE-8036-6A2428D1121B}"/>
    <pc:docChg chg="modSld">
      <pc:chgData name="Bénédicte Horlait" userId="S::benedicte.horlait@teams.eisti.fr::9032a7b5-3a4b-48f8-b71a-adb17e142491" providerId="AD" clId="Web-{2EC6B8A5-FCFA-49BE-8036-6A2428D1121B}" dt="2023-09-21T10:27:42.738" v="1" actId="20577"/>
      <pc:docMkLst>
        <pc:docMk/>
      </pc:docMkLst>
      <pc:sldChg chg="modSp">
        <pc:chgData name="Bénédicte Horlait" userId="S::benedicte.horlait@teams.eisti.fr::9032a7b5-3a4b-48f8-b71a-adb17e142491" providerId="AD" clId="Web-{2EC6B8A5-FCFA-49BE-8036-6A2428D1121B}" dt="2023-09-21T10:27:42.738" v="1" actId="20577"/>
        <pc:sldMkLst>
          <pc:docMk/>
          <pc:sldMk cId="853968043" sldId="258"/>
        </pc:sldMkLst>
        <pc:spChg chg="mod">
          <ac:chgData name="Bénédicte Horlait" userId="S::benedicte.horlait@teams.eisti.fr::9032a7b5-3a4b-48f8-b71a-adb17e142491" providerId="AD" clId="Web-{2EC6B8A5-FCFA-49BE-8036-6A2428D1121B}" dt="2023-09-21T10:27:42.738" v="1" actId="20577"/>
          <ac:spMkLst>
            <pc:docMk/>
            <pc:sldMk cId="853968043" sldId="258"/>
            <ac:spMk id="3" creationId="{A4C117DE-B954-4378-9FCA-6DE4989B9632}"/>
          </ac:spMkLst>
        </pc:spChg>
      </pc:sldChg>
    </pc:docChg>
  </pc:docChgLst>
  <pc:docChgLst>
    <pc:chgData name="Bénédicte Horlait" userId="S::benedicte.horlait@teams.eisti.fr::9032a7b5-3a4b-48f8-b71a-adb17e142491" providerId="AD" clId="Web-{099905E3-124C-4194-B541-A52272CC9DA0}"/>
    <pc:docChg chg="modSld">
      <pc:chgData name="Bénédicte Horlait" userId="S::benedicte.horlait@teams.eisti.fr::9032a7b5-3a4b-48f8-b71a-adb17e142491" providerId="AD" clId="Web-{099905E3-124C-4194-B541-A52272CC9DA0}" dt="2023-09-22T07:19:55.540" v="5" actId="20577"/>
      <pc:docMkLst>
        <pc:docMk/>
      </pc:docMkLst>
      <pc:sldChg chg="modSp">
        <pc:chgData name="Bénédicte Horlait" userId="S::benedicte.horlait@teams.eisti.fr::9032a7b5-3a4b-48f8-b71a-adb17e142491" providerId="AD" clId="Web-{099905E3-124C-4194-B541-A52272CC9DA0}" dt="2023-09-22T07:19:55.540" v="5" actId="20577"/>
        <pc:sldMkLst>
          <pc:docMk/>
          <pc:sldMk cId="853968043" sldId="258"/>
        </pc:sldMkLst>
        <pc:spChg chg="mod">
          <ac:chgData name="Bénédicte Horlait" userId="S::benedicte.horlait@teams.eisti.fr::9032a7b5-3a4b-48f8-b71a-adb17e142491" providerId="AD" clId="Web-{099905E3-124C-4194-B541-A52272CC9DA0}" dt="2023-09-22T07:19:55.540" v="5" actId="20577"/>
          <ac:spMkLst>
            <pc:docMk/>
            <pc:sldMk cId="853968043" sldId="258"/>
            <ac:spMk id="3" creationId="{A4C117DE-B954-4378-9FCA-6DE4989B9632}"/>
          </ac:spMkLst>
        </pc:spChg>
      </pc:sldChg>
    </pc:docChg>
  </pc:docChgLst>
  <pc:docChgLst>
    <pc:chgData name="Bénédicte Horlait" userId="S::benedicte.horlait@teams.eisti.fr::9032a7b5-3a4b-48f8-b71a-adb17e142491" providerId="AD" clId="Web-{6BE5531F-25A5-4D0E-A70D-CCB619EAC9D5}"/>
    <pc:docChg chg="modSld">
      <pc:chgData name="Bénédicte Horlait" userId="S::benedicte.horlait@teams.eisti.fr::9032a7b5-3a4b-48f8-b71a-adb17e142491" providerId="AD" clId="Web-{6BE5531F-25A5-4D0E-A70D-CCB619EAC9D5}" dt="2023-09-19T14:39:21.955" v="13" actId="20577"/>
      <pc:docMkLst>
        <pc:docMk/>
      </pc:docMkLst>
      <pc:sldChg chg="modSp">
        <pc:chgData name="Bénédicte Horlait" userId="S::benedicte.horlait@teams.eisti.fr::9032a7b5-3a4b-48f8-b71a-adb17e142491" providerId="AD" clId="Web-{6BE5531F-25A5-4D0E-A70D-CCB619EAC9D5}" dt="2023-09-19T14:39:21.955" v="13" actId="20577"/>
        <pc:sldMkLst>
          <pc:docMk/>
          <pc:sldMk cId="853968043" sldId="258"/>
        </pc:sldMkLst>
        <pc:spChg chg="mod">
          <ac:chgData name="Bénédicte Horlait" userId="S::benedicte.horlait@teams.eisti.fr::9032a7b5-3a4b-48f8-b71a-adb17e142491" providerId="AD" clId="Web-{6BE5531F-25A5-4D0E-A70D-CCB619EAC9D5}" dt="2023-09-19T14:39:21.955" v="13" actId="20577"/>
          <ac:spMkLst>
            <pc:docMk/>
            <pc:sldMk cId="853968043" sldId="258"/>
            <ac:spMk id="3" creationId="{A4C117DE-B954-4378-9FCA-6DE4989B9632}"/>
          </ac:spMkLst>
        </pc:spChg>
      </pc:sldChg>
    </pc:docChg>
  </pc:docChgLst>
  <pc:docChgLst>
    <pc:chgData name="Bénédicte Horlait" userId="S::benedicte.horlait@teams.eisti.fr::9032a7b5-3a4b-48f8-b71a-adb17e142491" providerId="AD" clId="Web-{E4E1982D-8AF7-46AD-87C7-5380B76A83DC}"/>
    <pc:docChg chg="modSld">
      <pc:chgData name="Bénédicte Horlait" userId="S::benedicte.horlait@teams.eisti.fr::9032a7b5-3a4b-48f8-b71a-adb17e142491" providerId="AD" clId="Web-{E4E1982D-8AF7-46AD-87C7-5380B76A83DC}" dt="2023-09-27T07:52:08.765" v="1" actId="20577"/>
      <pc:docMkLst>
        <pc:docMk/>
      </pc:docMkLst>
      <pc:sldChg chg="modSp">
        <pc:chgData name="Bénédicte Horlait" userId="S::benedicte.horlait@teams.eisti.fr::9032a7b5-3a4b-48f8-b71a-adb17e142491" providerId="AD" clId="Web-{E4E1982D-8AF7-46AD-87C7-5380B76A83DC}" dt="2023-09-27T07:52:08.765" v="1" actId="20577"/>
        <pc:sldMkLst>
          <pc:docMk/>
          <pc:sldMk cId="853968043" sldId="258"/>
        </pc:sldMkLst>
        <pc:spChg chg="mod">
          <ac:chgData name="Bénédicte Horlait" userId="S::benedicte.horlait@teams.eisti.fr::9032a7b5-3a4b-48f8-b71a-adb17e142491" providerId="AD" clId="Web-{E4E1982D-8AF7-46AD-87C7-5380B76A83DC}" dt="2023-09-27T07:52:08.765" v="1" actId="20577"/>
          <ac:spMkLst>
            <pc:docMk/>
            <pc:sldMk cId="853968043" sldId="258"/>
            <ac:spMk id="3" creationId="{A4C117DE-B954-4378-9FCA-6DE4989B963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0BD53E-8E5C-447E-B685-D3280E3267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99CE488-EB91-461A-98D2-39EE12881E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7D6C842-FDFD-4C42-B937-84B426266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00089-6932-4F2A-B350-A75F2571BA2D}" type="datetimeFigureOut">
              <a:rPr lang="fr-FR" smtClean="0"/>
              <a:t>27/09/2023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8269037-5ED5-455E-A927-FD13BC01D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FD10109-079A-47C3-B82C-EFCF208AF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3B340-9856-4423-849F-5BF9751A62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5463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DEAC39-661B-4B09-A963-D2539C70E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C5FF0A0-60D4-4003-B5A0-3EC437D207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11FECFC-0428-49E7-BF61-65F714851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00089-6932-4F2A-B350-A75F2571BA2D}" type="datetimeFigureOut">
              <a:rPr lang="fr-FR" smtClean="0"/>
              <a:t>27/09/2023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EBCE3B1-DFE2-428F-AFDD-F43D4DCAD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9038C8A-A787-457C-81A2-02A5D0461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3B340-9856-4423-849F-5BF9751A62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2575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A913DE6-3D6A-4065-B91C-84DD3B8C0A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1107FAF-7AD3-430D-802A-B3AE8CF2F1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2FFE4A6-EFF1-4BBF-B6D1-97379B4AD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00089-6932-4F2A-B350-A75F2571BA2D}" type="datetimeFigureOut">
              <a:rPr lang="fr-FR" smtClean="0"/>
              <a:t>27/09/2023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0ADB724-DC8C-4EDF-AA69-1CD105E6F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593E6E5-3A83-4F24-B0B3-945BD63F6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3B340-9856-4423-849F-5BF9751A62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3137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FB08B1-D73C-4272-82B1-39214C136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1DDAAC9-7293-4F25-936E-758B8154B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FEEC41C-2666-424E-A02D-1622A7185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00089-6932-4F2A-B350-A75F2571BA2D}" type="datetimeFigureOut">
              <a:rPr lang="fr-FR" smtClean="0"/>
              <a:t>27/09/2023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B7AD18F-0161-4D5E-8C78-E5C6FA1FF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944FFFD-DF4B-489D-84FD-DF08887E1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3B340-9856-4423-849F-5BF9751A62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6373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786D76-5EAC-4229-B0D3-2B064229E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692C38B-8474-4AFB-840B-E5051809C6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FD6C878-28A2-47E8-8D24-76FC126D8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00089-6932-4F2A-B350-A75F2571BA2D}" type="datetimeFigureOut">
              <a:rPr lang="fr-FR" smtClean="0"/>
              <a:t>27/09/2023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3D2243A-6AF1-4693-98E3-93B017F82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B6C9649-F10D-4A7E-8E69-5B9833AC2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3B340-9856-4423-849F-5BF9751A62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5062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9166A4-9B29-4D1B-9084-092860EA8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FCBB3E4-7803-4146-9204-D037557807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E7432A1-E0B0-4B16-BC44-55AAA97A31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89D320B-D2A3-4A5D-BBDB-4D3E5FA6F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00089-6932-4F2A-B350-A75F2571BA2D}" type="datetimeFigureOut">
              <a:rPr lang="fr-FR" smtClean="0"/>
              <a:t>27/09/2023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D34A301-0805-457E-8283-66D676F71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59CF31B-5BCC-466A-A64A-F9E8D46A3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3B340-9856-4423-849F-5BF9751A62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1080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2A59C5-8D4E-473A-B9AC-DE743470E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4E9375D-682A-4F33-81CA-A33502042D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5EFDD8E-CCE1-45F0-A745-0958676A98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912713F-4F78-4862-A3D0-1D2F798A3F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49EA91C-C528-4341-AF85-438C6FF4F5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C560F3F-89FE-418E-A305-E5C57CB82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00089-6932-4F2A-B350-A75F2571BA2D}" type="datetimeFigureOut">
              <a:rPr lang="fr-FR" smtClean="0"/>
              <a:t>27/09/2023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FF19EBA-A666-42B6-874B-AEF885523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069EECA-41BF-4DE0-AD34-5C65C7A92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3B340-9856-4423-849F-5BF9751A62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3726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6586DD-BDBD-4110-9B7E-8360A7C2F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9DECAED-9F8C-44F6-8D15-246F52913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00089-6932-4F2A-B350-A75F2571BA2D}" type="datetimeFigureOut">
              <a:rPr lang="fr-FR" smtClean="0"/>
              <a:t>27/09/2023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DE39C6E-0223-4DFB-8A65-5B93683E9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5D75DCC-677C-4F75-91A7-8D470B2F0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3B340-9856-4423-849F-5BF9751A62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3833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C5CEC5D-DE3E-421D-9328-C4050E613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00089-6932-4F2A-B350-A75F2571BA2D}" type="datetimeFigureOut">
              <a:rPr lang="fr-FR" smtClean="0"/>
              <a:t>27/09/2023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C8DC5BF-D6AA-4FB5-958A-F978B1061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91D8234-67D3-431D-B8C3-F506AF1F9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3B340-9856-4423-849F-5BF9751A62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7540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1C8C2E-A088-46AF-8DD8-CA9C28F65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86074B-F5EA-4CA4-BB53-9C0A12015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0CF7D4E-C201-4E21-87E2-BBB01F8742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61E9430-F6D9-40F8-98EA-FE903AA0E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00089-6932-4F2A-B350-A75F2571BA2D}" type="datetimeFigureOut">
              <a:rPr lang="fr-FR" smtClean="0"/>
              <a:t>27/09/2023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91C98E0-0D2A-414C-805B-F321E25B4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8C9CF4D-F9BB-4FD7-8DFB-A61CFA6A8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3B340-9856-4423-849F-5BF9751A62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4734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D505EF-FC35-4895-88D5-3A667A45E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CB42EEC-6341-49D9-AC3D-03A09EFDD5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7BEE65E-5414-4CA8-AD07-1AC1A2E9E7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F772EAF-713C-43FB-972A-6DC45F338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00089-6932-4F2A-B350-A75F2571BA2D}" type="datetimeFigureOut">
              <a:rPr lang="fr-FR" smtClean="0"/>
              <a:t>27/09/2023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D7F95C2-80A1-45A6-8181-9D8BCD67B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81F0B29-DCB5-4856-AE04-83F0F0F45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3B340-9856-4423-849F-5BF9751A62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634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E255421-1F95-4E83-B30D-724FF2E11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03D15B7-333B-4E1E-947A-A591FDCE0E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60C5100-1EAE-4B25-82D9-9C7EA2CF68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900089-6932-4F2A-B350-A75F2571BA2D}" type="datetimeFigureOut">
              <a:rPr lang="fr-FR" smtClean="0"/>
              <a:t>27/09/2023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9D3E800-B706-4F0B-B454-81DBA4FEC0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33E9927-69E1-4C94-905D-55CB328F6E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43B340-9856-4423-849F-5BF9751A62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791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n.org/sustainabledevelopment/fr/objectifs-de-developpement-durable/" TargetMode="External"/><Relationship Id="rId2" Type="http://schemas.openxmlformats.org/officeDocument/2006/relationships/hyperlink" Target="https://www.agenda-2030.fr/feuille-de-route-de-la-france-pour-l-agenda-2030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S&#233;ance%20du%2011.pptx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3FE6DF-B549-476C-AA78-A03AF77E6B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b="1" dirty="0">
                <a:solidFill>
                  <a:schemeClr val="accent6"/>
                </a:solidFill>
              </a:rPr>
              <a:t> </a:t>
            </a:r>
            <a:br>
              <a:rPr lang="fr-FR" dirty="0"/>
            </a:b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EB1DFB6-49E7-47AB-85EC-B1CCB12831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sz="2800" dirty="0"/>
              <a:t>TRAVAIL DE GROUPE PAR 4  </a:t>
            </a:r>
          </a:p>
          <a:p>
            <a:endParaRPr lang="fr-FR" sz="28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B2C311D-7975-4E24-95D8-71EAFDD6DA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0694" y="4429919"/>
            <a:ext cx="49149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33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B86B59-75DC-464F-8685-700B2F93D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/>
              <a:t>1</a:t>
            </a:r>
            <a:r>
              <a:rPr lang="fr-FR" b="1" baseline="30000" dirty="0"/>
              <a:t>ère</a:t>
            </a:r>
            <a:r>
              <a:rPr lang="fr-FR" b="1" dirty="0"/>
              <a:t> ETAPE </a:t>
            </a:r>
            <a:br>
              <a:rPr lang="fr-FR" b="1" dirty="0"/>
            </a:br>
            <a:r>
              <a:rPr lang="fr-FR" b="1" dirty="0"/>
              <a:t>RECHERCHES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3396475-0BAC-4D5C-BFC9-BD0B2A348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4000" b="1" dirty="0">
                <a:solidFill>
                  <a:schemeClr val="accent6"/>
                </a:solidFill>
              </a:rPr>
              <a:t>DD</a:t>
            </a:r>
            <a:r>
              <a:rPr lang="fr-FR" sz="4000" b="1" dirty="0"/>
              <a:t> </a:t>
            </a:r>
          </a:p>
          <a:p>
            <a:pPr marL="0" indent="0">
              <a:buNone/>
            </a:pPr>
            <a:endParaRPr lang="fr-FR" sz="4000" dirty="0"/>
          </a:p>
          <a:p>
            <a:pPr marL="0" indent="0">
              <a:buNone/>
            </a:pPr>
            <a:r>
              <a:rPr lang="fr-FR" sz="4000" b="1" dirty="0">
                <a:solidFill>
                  <a:schemeClr val="accent2"/>
                </a:solidFill>
              </a:rPr>
              <a:t>ODD </a:t>
            </a:r>
          </a:p>
          <a:p>
            <a:pPr marL="0" indent="0">
              <a:buNone/>
            </a:pPr>
            <a:r>
              <a:rPr lang="fr-FR" sz="4000" b="1" dirty="0">
                <a:solidFill>
                  <a:schemeClr val="accent2"/>
                </a:solidFill>
              </a:rPr>
              <a:t>Feuille de route France </a:t>
            </a:r>
          </a:p>
          <a:p>
            <a:pPr marL="0" indent="0">
              <a:buNone/>
            </a:pPr>
            <a:br>
              <a:rPr lang="fr-FR" sz="4000" dirty="0"/>
            </a:br>
            <a:r>
              <a:rPr lang="fr-FR" sz="4000" b="1" dirty="0"/>
              <a:t>RSE 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31D83002-F310-4684-BEFA-BC9DDCC73487}"/>
              </a:ext>
            </a:extLst>
          </p:cNvPr>
          <p:cNvSpPr/>
          <p:nvPr/>
        </p:nvSpPr>
        <p:spPr>
          <a:xfrm>
            <a:off x="8797771" y="1027906"/>
            <a:ext cx="2965142" cy="27343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/>
              <a:t>Par groupe de 4</a:t>
            </a:r>
          </a:p>
        </p:txBody>
      </p:sp>
      <p:sp>
        <p:nvSpPr>
          <p:cNvPr id="5" name="Triangle isocèle 4">
            <a:extLst>
              <a:ext uri="{FF2B5EF4-FFF2-40B4-BE49-F238E27FC236}">
                <a16:creationId xmlns:a16="http://schemas.microsoft.com/office/drawing/2014/main" id="{2E69B72D-DB5D-43E4-B9DD-3D9AD0B0B6E9}"/>
              </a:ext>
            </a:extLst>
          </p:cNvPr>
          <p:cNvSpPr/>
          <p:nvPr/>
        </p:nvSpPr>
        <p:spPr>
          <a:xfrm>
            <a:off x="6096000" y="3344477"/>
            <a:ext cx="3133817" cy="2832486"/>
          </a:xfrm>
          <a:prstGeom prst="triangl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Attention au choix de vos sources ! </a:t>
            </a:r>
          </a:p>
        </p:txBody>
      </p:sp>
    </p:spTree>
    <p:extLst>
      <p:ext uri="{BB962C8B-B14F-4D97-AF65-F5344CB8AC3E}">
        <p14:creationId xmlns:p14="http://schemas.microsoft.com/office/powerpoint/2010/main" val="234721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5710DC-B586-4730-A906-E2EF3D73E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/>
              <a:t>2</a:t>
            </a:r>
            <a:r>
              <a:rPr lang="fr-FR" b="1" baseline="30000" dirty="0"/>
              <a:t>ème</a:t>
            </a:r>
            <a:r>
              <a:rPr lang="fr-FR" b="1" dirty="0"/>
              <a:t> ETAPE – par groupe</a:t>
            </a:r>
            <a:br>
              <a:rPr lang="fr-FR" b="1" dirty="0"/>
            </a:br>
            <a:r>
              <a:rPr lang="fr-FR" b="1" dirty="0"/>
              <a:t>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4C117DE-B954-4378-9FCA-6DE4989B96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2487" y="1581366"/>
            <a:ext cx="10515600" cy="4351338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fontAlgn="base"/>
            <a:r>
              <a:rPr lang="fr-FR" dirty="0"/>
              <a:t>Choisir un ODD ; vous pouvez vous appuyer sur la feuille de route France vue en cours lors de vos recherches</a:t>
            </a:r>
          </a:p>
          <a:p>
            <a:pPr fontAlgn="base"/>
            <a:r>
              <a:rPr lang="fr-FR" dirty="0"/>
              <a:t>Choix du thème (ex : ascension sociale dans le service public, les promotions des </a:t>
            </a:r>
            <a:r>
              <a:rPr lang="fr-FR"/>
              <a:t>femmes dans l’entreprise, la mise en pratique des normes de QHSE par exemple) </a:t>
            </a:r>
            <a:r>
              <a:rPr lang="fr-FR" b="1" dirty="0">
                <a:solidFill>
                  <a:schemeClr val="accent6"/>
                </a:solidFill>
              </a:rPr>
              <a:t>Utiliser les 5W </a:t>
            </a:r>
            <a:endParaRPr lang="fr-FR" b="1" dirty="0">
              <a:solidFill>
                <a:schemeClr val="accent6"/>
              </a:solidFill>
              <a:cs typeface="Calibri"/>
            </a:endParaRPr>
          </a:p>
          <a:p>
            <a:pPr fontAlgn="base"/>
            <a:r>
              <a:rPr lang="fr-FR" dirty="0"/>
              <a:t> ce qui vous interroge sur ce thème (ex comment on passe de cat C à un poste de direction, la promotion des femmes est-elle moins lente que celles des hommes ? QHSE réellement applicables ? quelles sont les sanctions ?)  </a:t>
            </a:r>
          </a:p>
          <a:p>
            <a:pPr fontAlgn="base"/>
            <a:r>
              <a:rPr lang="fr-FR" dirty="0"/>
              <a:t> profil idéal à interviewer (RH de secteur public, ingénieurs, responsable QHSE, etc…) + les pistes pour les trouver</a:t>
            </a:r>
          </a:p>
          <a:p>
            <a:pPr fontAlgn="base"/>
            <a:endParaRPr lang="fr-FR" dirty="0"/>
          </a:p>
          <a:p>
            <a:pPr marL="0" indent="0" fontAlgn="base">
              <a:buNone/>
            </a:pPr>
            <a:r>
              <a:rPr lang="fr-FR" dirty="0"/>
              <a:t>  </a:t>
            </a:r>
            <a:r>
              <a:rPr lang="fr-FR" b="1" dirty="0">
                <a:solidFill>
                  <a:srgbClr val="FF0000"/>
                </a:solidFill>
              </a:rPr>
              <a:t>Rendu écrit pour le 27 Septembre</a:t>
            </a:r>
            <a:r>
              <a:rPr lang="fr-FR" b="1">
                <a:solidFill>
                  <a:srgbClr val="FF0000"/>
                </a:solidFill>
              </a:rPr>
              <a:t> ( une page de garde </a:t>
            </a:r>
            <a:r>
              <a:rPr lang="fr-FR" b="1" dirty="0">
                <a:solidFill>
                  <a:srgbClr val="FF0000"/>
                </a:solidFill>
              </a:rPr>
              <a:t>: noms des membres du groupe, logo, matière, année, </a:t>
            </a:r>
            <a:r>
              <a:rPr lang="fr-FR" b="1" dirty="0" err="1">
                <a:solidFill>
                  <a:srgbClr val="FF0000"/>
                </a:solidFill>
              </a:rPr>
              <a:t>etc</a:t>
            </a:r>
            <a:r>
              <a:rPr lang="fr-FR" b="1" dirty="0">
                <a:solidFill>
                  <a:srgbClr val="FF0000"/>
                </a:solidFill>
              </a:rPr>
              <a:t>) :  développer les 4 points cités précédemment + présentation à l'oral prochaine séance (sans support) entre 5 et 10 </a:t>
            </a:r>
            <a:r>
              <a:rPr lang="fr-FR" b="1" dirty="0" err="1">
                <a:solidFill>
                  <a:srgbClr val="FF0000"/>
                </a:solidFill>
              </a:rPr>
              <a:t>mns</a:t>
            </a:r>
            <a:endParaRPr lang="fr-FR" b="1" dirty="0" err="1">
              <a:solidFill>
                <a:srgbClr val="FF0000"/>
              </a:solidFill>
              <a:cs typeface="Calibri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53968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651AE9-B194-403F-8EDA-CF1260C71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>
                <a:solidFill>
                  <a:srgbClr val="7030A0"/>
                </a:solidFill>
              </a:rPr>
              <a:t>5 W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412676AB-A479-49BF-A062-1CDC4C0C0D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42607" y="1825625"/>
            <a:ext cx="410678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079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A8A0EA-029A-408D-AB59-967A1E8A3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AA427DE-DAF6-45B5-9C87-9102E92CB7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F67D45E-09AE-412A-B5AE-DA472E4F5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656" y="1038687"/>
            <a:ext cx="8194090" cy="4429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18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912EA7-FBA6-492E-AF3F-1AEACAF25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Rendu de groupe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1B226CB-8525-4609-BE8F-8AC2CB52C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Pour la prochaine séance, à l’oral : présentation de l’ODD retenu, choix de thème et ce qui vous interroge sur ce thème </a:t>
            </a:r>
          </a:p>
          <a:p>
            <a:pPr fontAlgn="base"/>
            <a:r>
              <a:rPr lang="fr-FR" dirty="0"/>
              <a:t>Quel serait le profil idéal à interviewer (RH de secteur public, ingénieurs, responsable QHSE, etc…) + les pistes pour les trouver</a:t>
            </a:r>
          </a:p>
          <a:p>
            <a:pPr fontAlgn="base"/>
            <a:endParaRPr lang="fr-FR" dirty="0"/>
          </a:p>
          <a:p>
            <a:pPr fontAlgn="base"/>
            <a:r>
              <a:rPr lang="fr-FR" dirty="0"/>
              <a:t>RENDU de ce travail à l’écrit également (devoir créé dans TEAMS) – normes rendu devoir à respecter</a:t>
            </a:r>
          </a:p>
        </p:txBody>
      </p:sp>
    </p:spTree>
    <p:extLst>
      <p:ext uri="{BB962C8B-B14F-4D97-AF65-F5344CB8AC3E}">
        <p14:creationId xmlns:p14="http://schemas.microsoft.com/office/powerpoint/2010/main" val="120068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BDCE7B-9022-41B0-8844-1716C7787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Rappel biblio après vos recherches lors de la 1ere séance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486B202-EA39-4FC4-BDA2-5F529A8837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hlinkClick r:id="rId2"/>
              </a:rPr>
              <a:t>https://www.agenda-2030.fr/feuille-de-route-de-la-france-pour-l-agenda-2030/</a:t>
            </a:r>
            <a:r>
              <a:rPr lang="fr-FR" dirty="0"/>
              <a:t>?</a:t>
            </a:r>
          </a:p>
          <a:p>
            <a:endParaRPr lang="fr-FR" dirty="0"/>
          </a:p>
          <a:p>
            <a:r>
              <a:rPr lang="fr-FR" dirty="0">
                <a:hlinkClick r:id="rId3"/>
              </a:rPr>
              <a:t>https://www.un.org/sustainabledevelopment/fr/objectifs-de-developpement-durable/</a:t>
            </a:r>
            <a:endParaRPr lang="fr-FR" dirty="0"/>
          </a:p>
          <a:p>
            <a:endParaRPr lang="fr-FR" dirty="0"/>
          </a:p>
          <a:p>
            <a:r>
              <a:rPr lang="fr-FR" dirty="0">
                <a:hlinkClick r:id="rId4" action="ppaction://hlinkpres?slideindex=1&amp;slidetitle="/>
              </a:rPr>
              <a:t>https://www.ecologie.gouv.fr/responsabilite-societale-des-entreprises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93102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CE560E-D285-4788-8AEC-D6DDA9351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fr-FR" dirty="0"/>
          </a:p>
        </p:txBody>
      </p:sp>
      <p:pic>
        <p:nvPicPr>
          <p:cNvPr id="1026" name="Picture 2" descr="Video gif. A cat sits at a table in front of a laptop, banging its little arms on the keyboard as if it were furiously typing.">
            <a:extLst>
              <a:ext uri="{FF2B5EF4-FFF2-40B4-BE49-F238E27FC236}">
                <a16:creationId xmlns:a16="http://schemas.microsoft.com/office/drawing/2014/main" id="{5EAEA022-E7BE-46B9-82B9-D8EB27841624}"/>
              </a:ext>
            </a:extLst>
          </p:cNvPr>
          <p:cNvPicPr>
            <a:picLocks noGrp="1" noChangeAspect="1" noChangeArrowheads="1" noCro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0331" y="1825625"/>
            <a:ext cx="435133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028700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a14d5a05-beb2-456a-93b5-5f3e2eb45599" xsi:nil="true"/>
    <lcf76f155ced4ddcb4097134ff3c332f xmlns="f9bedc30-4342-40af-928b-b3397f585232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9437F17E451EC43BD6F489C98DBF25D" ma:contentTypeVersion="11" ma:contentTypeDescription="Crée un document." ma:contentTypeScope="" ma:versionID="38559a56e57fdf70cdb0390e19818a0e">
  <xsd:schema xmlns:xsd="http://www.w3.org/2001/XMLSchema" xmlns:xs="http://www.w3.org/2001/XMLSchema" xmlns:p="http://schemas.microsoft.com/office/2006/metadata/properties" xmlns:ns2="a14d5a05-beb2-456a-93b5-5f3e2eb45599" xmlns:ns3="f9bedc30-4342-40af-928b-b3397f585232" targetNamespace="http://schemas.microsoft.com/office/2006/metadata/properties" ma:root="true" ma:fieldsID="4dbb052154509003addeee20019cf0de" ns2:_="" ns3:_="">
    <xsd:import namespace="a14d5a05-beb2-456a-93b5-5f3e2eb45599"/>
    <xsd:import namespace="f9bedc30-4342-40af-928b-b3397f585232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lcf76f155ced4ddcb4097134ff3c332f" minOccurs="0"/>
                <xsd:element ref="ns2:TaxCatchAll" minOccurs="0"/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4d5a05-beb2-456a-93b5-5f3e2eb4559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2" nillable="true" ma:displayName="Taxonomy Catch All Column" ma:hidden="true" ma:list="{c3877ce5-e430-4c0a-b3a1-5f7660d1cce0}" ma:internalName="TaxCatchAll" ma:showField="CatchAllData" ma:web="a14d5a05-beb2-456a-93b5-5f3e2eb4559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bedc30-4342-40af-928b-b3397f585232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11" nillable="true" ma:taxonomy="true" ma:internalName="lcf76f155ced4ddcb4097134ff3c332f" ma:taxonomyFieldName="MediaServiceImageTags" ma:displayName="Balises d’images" ma:readOnly="false" ma:fieldId="{5cf76f15-5ced-4ddc-b409-7134ff3c332f}" ma:taxonomyMulti="true" ma:sspId="b819c43c-553b-4eee-b3d0-595c921e12c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3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7A3ECC3-B32F-47BA-8B30-76BE235E55F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B519C5-00F1-42AD-91FE-D625723E87CA}">
  <ds:schemaRefs>
    <ds:schemaRef ds:uri="http://schemas.microsoft.com/office/2006/metadata/properties"/>
    <ds:schemaRef ds:uri="http://schemas.microsoft.com/office/infopath/2007/PartnerControls"/>
    <ds:schemaRef ds:uri="a14d5a05-beb2-456a-93b5-5f3e2eb45599"/>
    <ds:schemaRef ds:uri="f9bedc30-4342-40af-928b-b3397f585232"/>
  </ds:schemaRefs>
</ds:datastoreItem>
</file>

<file path=customXml/itemProps3.xml><?xml version="1.0" encoding="utf-8"?>
<ds:datastoreItem xmlns:ds="http://schemas.openxmlformats.org/officeDocument/2006/customXml" ds:itemID="{57A228DF-D597-4520-8974-169BEFCA3E4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14d5a05-beb2-456a-93b5-5f3e2eb45599"/>
    <ds:schemaRef ds:uri="f9bedc30-4342-40af-928b-b3397f5852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306</Words>
  <Application>Microsoft Office PowerPoint</Application>
  <PresentationFormat>Grand écran</PresentationFormat>
  <Paragraphs>29</Paragraphs>
  <Slides>8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9" baseType="lpstr">
      <vt:lpstr>Thème Office</vt:lpstr>
      <vt:lpstr>  </vt:lpstr>
      <vt:lpstr>1ère ETAPE  RECHERCHES</vt:lpstr>
      <vt:lpstr>2ème ETAPE – par groupe  </vt:lpstr>
      <vt:lpstr>5 W</vt:lpstr>
      <vt:lpstr>Présentation PowerPoint</vt:lpstr>
      <vt:lpstr>Rendu de groupe </vt:lpstr>
      <vt:lpstr>Rappel biblio après vos recherches lors de la 1ere séance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Séance du 11/09 ECE</dc:title>
  <dc:creator>Bénédicte Horlait</dc:creator>
  <cp:lastModifiedBy>Bénédicte Horlait</cp:lastModifiedBy>
  <cp:revision>38</cp:revision>
  <dcterms:created xsi:type="dcterms:W3CDTF">2023-09-11T21:31:41Z</dcterms:created>
  <dcterms:modified xsi:type="dcterms:W3CDTF">2023-09-27T07:52:09Z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0x01010049437F17E451EC43BD6F489C98DBF25D</vt:lpwstr>
  </property>
  <property fmtid="{D5CDD505-2E9C-101B-9397-08002B2CF9AE}" pid="3" name="MediaServiceImageTags">
    <vt:lpwstr/>
  </property>
</Properties>
</file>