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D3039-A1E3-40B5-AC15-255EC2C61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DD171-5F21-4E58-94B9-B2D9A0CD4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CA1DD-78A0-40E2-8A8D-BAB24834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795B0-1F30-42BC-B929-72D08C6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82988-4F86-41DA-8670-770BA7A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E518-FC97-4AB6-9D02-EABF17E8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DF087-BAF1-423A-AE2F-6C990F99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D170-FBF1-4F7A-A469-13440C6D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DCA09-F604-4B9A-BB26-449C53DE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4C790-569C-4DE8-B3DF-FF02463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9B060-E808-4E4C-9244-1498D575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029F5-4DCA-4483-BCBD-4683AAD70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8178F-2B6B-4555-ABC0-405CAB14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47FD6-7CDB-4A8A-98DF-E6D593B8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CF523-BC17-44E7-8623-16F18074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2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1476-9C27-4C61-8B10-026B8FF8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2CD4D-61B4-4B5A-A699-65F91569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B55A-E8EB-4E18-919F-117CDACA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0B687-C68B-4F02-BEE8-E47ADF7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1B79F-6325-4F98-8FA9-3CB0039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B0CFB-8288-4874-ABAF-103B2941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5DAF0-30B4-4262-AF7F-778F298B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CFC2B-8432-4C5C-B8FE-2E97E5B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292D-B43D-4332-8818-0B6C2840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8A9C3-C959-43B6-8F6D-D448D95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6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70E6-D47D-4B4A-A5F9-EB6C1D75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9657A-B588-42A7-BE91-C4D7CEA47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5305C-48FF-495B-BD69-E724FAC8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23BB4-FBB9-478F-8E8D-B5C2A9D7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7B36-10CE-4922-919A-10A5A0BC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92BC3-DACF-476A-9F2F-DC31398A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3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DD814-00B7-44E7-AC0F-911E096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AD654-C0C5-431D-A91F-5446FECE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BECAD-B9E4-466D-B03F-30170DEED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5AB02-BB68-4538-AF82-5F17D9D4D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54E84-778A-4F85-8BB0-9A38E931E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9F206-4BB6-4025-8476-F61911A2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AFF999-12FC-4E94-97F4-88B23AB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D303E5-CF35-4828-BF12-49C5F32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2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7D54-A214-4CFD-BF7D-967F5D37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2C046-6B55-42DD-9A9B-EB5FC2A0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8ABE29-A999-45A6-BDBB-461C0B9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F135D-148E-4D1E-961B-C5AEAC7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99B2E-B7A9-4CCB-8E76-2DAEA479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458CA-EA38-415F-80FF-99ADC8E0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EE177-9248-4A46-8464-6CBB73B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1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FDBAE-4120-4344-AAF6-1AA5692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D8BFF-0916-4E84-9DAD-2CB344D3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E09FB-8129-4D8A-90FF-E5B25A9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5CFF8-8838-4942-B3A4-6F2BF89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E98C1-838B-4135-AC78-67C24BE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88517-3CB7-491C-90A3-E5AA1072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EC45D-1690-46E4-95B8-9070768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93398-ECE9-4537-A10F-6334AB7D6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03C18-E6AA-4A31-AD81-039285C3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25900-8360-4FA3-BCC5-02589B82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B9C82-BAA6-4E91-B642-D401A48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5269A-8027-4A1C-83B9-D76DDAD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0E03A-F8E5-4FFA-9025-3F0CC839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86209-8089-4F7E-B8BF-9A721C16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C6AD8-03F7-4139-8DCE-0550AF20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AAA2-D482-4A4C-8D70-E9619C7CD89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2EDD0-9CC6-42AB-A893-C272F5908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23E23-370D-4404-8D8B-98C851672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BD22-22B2-451B-B390-87F0A7317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19D48A-ED81-44ED-9F52-79089B9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http://www.jq22.com/yanshi5507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4114B95-49F3-4248-B624-5224A833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66997"/>
            <a:ext cx="6172200" cy="2114481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C3BC82-36D6-4C7E-AA96-0F57B02DE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26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http://www.jq22.com/yanshi8384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82FB6D-4A9D-4A70-986B-049DF3CE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293" y="987425"/>
            <a:ext cx="2983990" cy="487362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http://www.jq22.com/yanshi8258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3A2D13-FABA-4C77-A8D2-75B70AC7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68409"/>
            <a:ext cx="6172200" cy="311165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这个里面有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171872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http://www.jq22.com/yanshi5038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5EAB8-2CF9-421E-8786-09D16A7F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61092"/>
            <a:ext cx="6172200" cy="352629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8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http://www.jq22.com/yanshi3583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CDD512-3BB7-4B2E-BA7E-89D6A30CA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39692"/>
            <a:ext cx="6172200" cy="296909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http://www.jq22.com/yanshi1722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4C3672-F822-4362-A460-7A974DD2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478" y="1981380"/>
            <a:ext cx="2847619" cy="288571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3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http://www.jq22.com/yanshi1611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180C3C-4F66-4201-A170-42B57D0D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23578"/>
            <a:ext cx="6172200" cy="2801318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838F-931A-4E0A-ABEC-D1B94E7E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http://www.jq22.com/yanshi13383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2779E8-F6A8-43A2-8224-91CEFA35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765902"/>
            <a:ext cx="6172200" cy="131667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771A6-2B26-4F6D-9E39-7DA8F64B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http://www.jq22.com/yanshi15758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9A8CE6-7863-482B-8513-D1C24D31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716" y="2005190"/>
            <a:ext cx="5657143" cy="283809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http://www.jq22.com/yanshi14426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BED73B-7A29-404A-984D-1AB04920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23469"/>
            <a:ext cx="6172200" cy="360153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http://www.jq22.com/yanshi13340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2F45A9-8FA8-4380-829F-9EC6BD8F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43874"/>
            <a:ext cx="6172200" cy="296072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9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http://www.jq22.com/yanshi12969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F2C689-FD50-4E29-A4D6-1DA343AC0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156043"/>
            <a:ext cx="6172200" cy="2536388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http://www.jq22.com/yanshi12547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E11265-1707-40FB-B359-D94444B0D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97120"/>
            <a:ext cx="6172200" cy="2654235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9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http://www.jq22.com/yanshi11675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BA7912-2B5D-4A9D-BB9D-841A7599A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52131"/>
            <a:ext cx="6172200" cy="3144212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546-DAED-43F2-961A-D32B45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http://www.jq22.com/yanshi9219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8634B6-775F-4776-A976-A33E9A666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193" y="1919475"/>
            <a:ext cx="6076190" cy="3009524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6C87-C100-42F7-A882-2F2D48E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http://www.jq22.com/yanshi5507 </vt:lpstr>
      <vt:lpstr>http://www.jq22.com/yanshi13383</vt:lpstr>
      <vt:lpstr>http://www.jq22.com/yanshi15758</vt:lpstr>
      <vt:lpstr>http://www.jq22.com/yanshi14426</vt:lpstr>
      <vt:lpstr>http://www.jq22.com/yanshi13340</vt:lpstr>
      <vt:lpstr>http://www.jq22.com/yanshi12969</vt:lpstr>
      <vt:lpstr>http://www.jq22.com/yanshi12547</vt:lpstr>
      <vt:lpstr>http://www.jq22.com/yanshi11675</vt:lpstr>
      <vt:lpstr>http://www.jq22.com/yanshi9219</vt:lpstr>
      <vt:lpstr>http://www.jq22.com/yanshi8384</vt:lpstr>
      <vt:lpstr>http://www.jq22.com/yanshi8258</vt:lpstr>
      <vt:lpstr>http://www.jq22.com/yanshi5038</vt:lpstr>
      <vt:lpstr>http://www.jq22.com/yanshi3583</vt:lpstr>
      <vt:lpstr>http://www.jq22.com/yanshi1722</vt:lpstr>
      <vt:lpstr>http://www.jq22.com/yanshi1611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http://www.jq22.com/yanshi5507</dc:title>
  <dc:creator>Bloo Wang</dc:creator>
  <cp:lastModifiedBy>Bloo Wang</cp:lastModifiedBy>
  <cp:revision>2</cp:revision>
  <dcterms:created xsi:type="dcterms:W3CDTF">2017-11-06T03:55:58Z</dcterms:created>
  <dcterms:modified xsi:type="dcterms:W3CDTF">2017-11-06T04:00:15Z</dcterms:modified>
</cp:coreProperties>
</file>