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6385"/>
            <a:ext cx="10515600" cy="904875"/>
          </a:xfrm>
        </p:spPr>
        <p:txBody>
          <a:bodyPr/>
          <a:p>
            <a:pPr algn="l"/>
            <a:r>
              <a:rPr lang="zh-CN" altLang="en-US"/>
              <a:t>http://www.jq22.com/yanshi5508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44295"/>
            <a:ext cx="10034270" cy="52812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6150"/>
          </a:xfrm>
        </p:spPr>
        <p:txBody>
          <a:bodyPr>
            <a:normAutofit/>
          </a:bodyPr>
          <a:p>
            <a:pPr algn="l"/>
            <a:r>
              <a:rPr lang="zh-CN" altLang="en-US"/>
              <a:t>http://www.jq22.com/yanshi10220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71290" y="1311910"/>
            <a:ext cx="4079875" cy="51333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http://www.internetke.com/jsEffects/2015030702/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5055" y="2084070"/>
            <a:ext cx="10186035" cy="26301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http://fs.to8to.com/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5190" y="1825625"/>
            <a:ext cx="104203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http://www.lanrenzhijia.com/demos/46/4677/demo/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8850" y="1851660"/>
            <a:ext cx="10273665" cy="46539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http://www.giorgioarmanibeauty.cn/</a:t>
            </a:r>
            <a:br>
              <a:rPr lang="zh-CN" altLang="en-US"/>
            </a:br>
            <a:r>
              <a:rPr lang="en-US" altLang="zh-CN" sz="2800"/>
              <a:t>1</a:t>
            </a:r>
            <a:r>
              <a:rPr lang="zh-CN" altLang="en-US" sz="2800"/>
              <a:t>、鼠标悬停色系切换图片</a:t>
            </a:r>
            <a:br>
              <a:rPr lang="zh-CN" altLang="en-US" sz="2800"/>
            </a:br>
            <a:r>
              <a:rPr lang="en-US" altLang="zh-CN" sz="2800"/>
              <a:t>2</a:t>
            </a:r>
            <a:r>
              <a:rPr lang="zh-CN" altLang="en-US" sz="2800"/>
              <a:t>、左右箭头切换图片</a:t>
            </a:r>
            <a:endParaRPr lang="zh-CN" altLang="en-US" sz="28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43735"/>
            <a:ext cx="105156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WPS 演示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2017-10-30T06:51:30Z</dcterms:created>
  <dcterms:modified xsi:type="dcterms:W3CDTF">2017-10-30T09:46:26Z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