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3C034-6B35-4C54-8016-7357D38B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C7C5E-8DF1-4921-897A-12BFEB00E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724CC-428C-42C7-B76F-6C995E87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7B83C-BCC3-4142-B922-9C3F433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7AAD0-7337-4CCB-8A79-696D24E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0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F373B-A2A6-4153-A0FA-7D2A4CFA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19DE5-19A2-406E-9F7D-2C4073CE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7C952-9289-4EED-852F-15D2A5DD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3B7C2-A935-43A9-9848-5EBC025D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752E-9FEB-4E27-9D1A-A2A4B9B3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5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3FA03C-9128-4739-8280-4EF8CE82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55C887-F94B-4C2E-8609-67DCF5587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41545-00AC-4F5E-868A-6B9F9575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583A4-837B-4DA6-B886-F2CDCC98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6B581-51EC-40EF-93F9-B65FBF8A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F3CED-C6FD-4468-9E91-9977DDEB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5A8C0-94BF-4711-98DC-80A451DB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8D643-6B66-4A49-90C4-4954152D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7F433-2697-4167-8F1D-89036610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8EC89-8026-4060-821D-1CBE5D23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855D6-7652-4925-824D-C989A6D8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236B0-6041-4FAD-8C12-3A9D758B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ACBEE-D587-4B42-9312-D90E2C9E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A861A-BACA-46FC-B32F-2AC12038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0E73F-CD08-4FA7-A164-2AB917CE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6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A787-9F0D-45D0-B3ED-12B1152D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E0D2A-65E0-42A0-93B2-20DA2BB11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48A7E0-CA58-4369-86B8-7DF945015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912D7-5977-404A-8942-24F87DD0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5DFAC-DB77-4F42-AE68-D8220230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142FF-F4DD-4D0D-A92E-490B9256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5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EF94E-5675-4F14-873B-9900DFC5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98F3E-93B0-48CF-AA85-9EDFCBD1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C160E-6CD4-4DD5-A74B-7F6ADC4B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CD8EF8-7664-41E7-B483-677C93E7C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022670-2D94-4A81-B5D9-24112B2BF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21F40-1338-4FE1-81DA-53550DA7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4F5258-B7C8-46F7-9D61-05284BF8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5AFACF-7166-42EB-B3E0-285108AB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09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0E461-57DF-4DC9-B325-241A274B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A93615-E857-46ED-8625-56E302A8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9011F1-0CDA-42B4-B7D5-A7727257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4E5B9-F935-42CE-8D71-BD0A51FD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8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C7D879-C1BD-40AA-A08A-FD8E0640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5D4969-CB00-43B5-B648-865C3973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489EF-0CEA-4EAF-B496-CC89C4F7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5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981DC-7F3E-4EC7-9B74-C8F687BB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99A61-DD44-400A-B8D6-E1D425BA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A31EF-48D1-4431-A015-735FD1FA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69F8F-1BB9-4987-BDCE-D6DFE76A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09D04-E9D8-4083-AE32-3B5C99AE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7E6A4-12E8-4AE2-A427-D53D2B5F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9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8DB41-591B-4072-814D-61665859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748B48-822C-448E-9E80-7806596AB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317CF3-9748-47BA-B6F7-C82B110F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530BC-37F6-4158-AFDD-D955787B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73F97-3C25-4D29-B08E-B7923B1F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3FE3C-92A8-42DC-A38D-F7E2F78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5F28C-C203-4187-97D4-A878D27B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1D676-F559-4CB8-BE6E-02366B44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3AD1D-F86E-45F6-9D2F-6FE5D789E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4523-9404-42B9-B416-7A5F1A2AAEF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389A8-44D1-4F3C-86FD-0E823CF40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6379E-8707-41B4-ADF3-02AAC14E2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60BA-91FC-480C-BF5B-7991730BD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820B16-E628-4F17-99B8-F7E6C49E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EACCB3B-4CB9-4D9D-A5FF-87C2112C8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55385"/>
            <a:ext cx="6172200" cy="2937705"/>
          </a:xfrm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98BFE97-873D-46D0-A561-8E020E126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http://fkcm39.demo.webportal.cc/?_as_r=http://www.pcwap.net/reg.html&amp;_as_m=http://www.pcwap.net/demo.html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8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DDA1-F428-45FB-BE79-6810A38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C68CF1-F1C4-4702-91C4-EF6F6C13C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2207"/>
            <a:ext cx="6172200" cy="4584061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2A8AC1-DCAC-4AD3-BFEC-833DC3C9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http://fkcm39.demo.webportal.cc/?_as_r=http://www.pcwap.net/reg.html&amp;_as_m=http://www.pcwap.net/demo.html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39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75B39-ABA3-4B54-8FD9-AA60EBE9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0A66B0-BDCD-4686-B5CD-27DEFD6A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48195"/>
            <a:ext cx="6172200" cy="3152085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E1E4E-AAF9-412E-9822-9AE56406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http://fkcm21.demo.webportal.cc/?_as_r=http://www.pcwap.net/reg.html&amp;_as_m=http://www.pcwap.net/demo.html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86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9097-51DE-441E-B0CD-7A3955E8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51B119-F089-47F1-A327-878278AB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56732"/>
            <a:ext cx="6172200" cy="4335011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73D52-4417-43A3-809E-9B2C003BD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http://fkcm21.demo.webportal.cc/?_as_r=http://www.pcwap.net/reg.html&amp;_as_m=http://www.pcwap.net/demo.html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98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8F4-4DD8-4393-8D9D-B035959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59EED9-84DB-4B18-8BAC-46F1E1909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464206"/>
            <a:ext cx="6172200" cy="1920062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C8F27-8955-4709-BD09-6A34329D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https://www.aliyun.com/?utm_medium=text&amp;utm_source=bdbrand&amp;utm_campaign=bdbrand&amp;utm_content=se_32492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73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197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Bloo Wang</dc:creator>
  <cp:lastModifiedBy>Bloo Wang</cp:lastModifiedBy>
  <cp:revision>6</cp:revision>
  <dcterms:created xsi:type="dcterms:W3CDTF">2017-11-16T01:21:25Z</dcterms:created>
  <dcterms:modified xsi:type="dcterms:W3CDTF">2017-11-20T06:07:45Z</dcterms:modified>
</cp:coreProperties>
</file>