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57" r:id="rId4"/>
    <p:sldId id="267" r:id="rId5"/>
    <p:sldId id="268" r:id="rId6"/>
    <p:sldId id="269" r:id="rId7"/>
    <p:sldId id="270" r:id="rId8"/>
    <p:sldId id="271" r:id="rId9"/>
    <p:sldId id="272" r:id="rId10"/>
    <p:sldId id="273" r:id="rId11"/>
    <p:sldId id="274"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281DF-3643-4CC6-AFEC-F3D1D689F6F5}" v="4" dt="2022-08-21T13:18:13.831"/>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974" y="21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CHALLA" userId="d1f5a07c2e117d78" providerId="LiveId" clId="{81C281DF-3643-4CC6-AFEC-F3D1D689F6F5}"/>
    <pc:docChg chg="undo custSel addSld delSld modSld sldOrd">
      <pc:chgData name="JAYASREE CHALLA" userId="d1f5a07c2e117d78" providerId="LiveId" clId="{81C281DF-3643-4CC6-AFEC-F3D1D689F6F5}" dt="2022-08-21T13:37:10.061" v="1098" actId="255"/>
      <pc:docMkLst>
        <pc:docMk/>
      </pc:docMkLst>
      <pc:sldChg chg="modSp mod">
        <pc:chgData name="JAYASREE CHALLA" userId="d1f5a07c2e117d78" providerId="LiveId" clId="{81C281DF-3643-4CC6-AFEC-F3D1D689F6F5}" dt="2022-08-21T13:37:10.061" v="1098" actId="255"/>
        <pc:sldMkLst>
          <pc:docMk/>
          <pc:sldMk cId="435141664" sldId="256"/>
        </pc:sldMkLst>
        <pc:spChg chg="mod">
          <ac:chgData name="JAYASREE CHALLA" userId="d1f5a07c2e117d78" providerId="LiveId" clId="{81C281DF-3643-4CC6-AFEC-F3D1D689F6F5}" dt="2022-08-21T13:37:10.061" v="1098" actId="255"/>
          <ac:spMkLst>
            <pc:docMk/>
            <pc:sldMk cId="435141664" sldId="256"/>
            <ac:spMk id="2" creationId="{00000000-0000-0000-0000-000000000000}"/>
          </ac:spMkLst>
        </pc:spChg>
        <pc:spChg chg="mod">
          <ac:chgData name="JAYASREE CHALLA" userId="d1f5a07c2e117d78" providerId="LiveId" clId="{81C281DF-3643-4CC6-AFEC-F3D1D689F6F5}" dt="2022-08-21T13:29:32.896" v="1056" actId="207"/>
          <ac:spMkLst>
            <pc:docMk/>
            <pc:sldMk cId="435141664" sldId="256"/>
            <ac:spMk id="3" creationId="{00000000-0000-0000-0000-000000000000}"/>
          </ac:spMkLst>
        </pc:spChg>
      </pc:sldChg>
      <pc:sldChg chg="del">
        <pc:chgData name="JAYASREE CHALLA" userId="d1f5a07c2e117d78" providerId="LiveId" clId="{81C281DF-3643-4CC6-AFEC-F3D1D689F6F5}" dt="2022-08-21T12:51:04.860" v="244" actId="47"/>
        <pc:sldMkLst>
          <pc:docMk/>
          <pc:sldMk cId="1928620899" sldId="258"/>
        </pc:sldMkLst>
      </pc:sldChg>
      <pc:sldChg chg="del">
        <pc:chgData name="JAYASREE CHALLA" userId="d1f5a07c2e117d78" providerId="LiveId" clId="{81C281DF-3643-4CC6-AFEC-F3D1D689F6F5}" dt="2022-08-21T12:51:07.061" v="246" actId="47"/>
        <pc:sldMkLst>
          <pc:docMk/>
          <pc:sldMk cId="3948826341" sldId="259"/>
        </pc:sldMkLst>
      </pc:sldChg>
      <pc:sldChg chg="del">
        <pc:chgData name="JAYASREE CHALLA" userId="d1f5a07c2e117d78" providerId="LiveId" clId="{81C281DF-3643-4CC6-AFEC-F3D1D689F6F5}" dt="2022-08-21T12:51:06.299" v="245" actId="47"/>
        <pc:sldMkLst>
          <pc:docMk/>
          <pc:sldMk cId="2738627701" sldId="260"/>
        </pc:sldMkLst>
      </pc:sldChg>
      <pc:sldChg chg="del">
        <pc:chgData name="JAYASREE CHALLA" userId="d1f5a07c2e117d78" providerId="LiveId" clId="{81C281DF-3643-4CC6-AFEC-F3D1D689F6F5}" dt="2022-08-21T12:51:10.253" v="247" actId="47"/>
        <pc:sldMkLst>
          <pc:docMk/>
          <pc:sldMk cId="3537718460" sldId="261"/>
        </pc:sldMkLst>
      </pc:sldChg>
      <pc:sldChg chg="del">
        <pc:chgData name="JAYASREE CHALLA" userId="d1f5a07c2e117d78" providerId="LiveId" clId="{81C281DF-3643-4CC6-AFEC-F3D1D689F6F5}" dt="2022-08-21T12:51:11.304" v="248" actId="47"/>
        <pc:sldMkLst>
          <pc:docMk/>
          <pc:sldMk cId="2637673684" sldId="262"/>
        </pc:sldMkLst>
      </pc:sldChg>
      <pc:sldChg chg="del">
        <pc:chgData name="JAYASREE CHALLA" userId="d1f5a07c2e117d78" providerId="LiveId" clId="{81C281DF-3643-4CC6-AFEC-F3D1D689F6F5}" dt="2022-08-21T12:51:12.228" v="249" actId="47"/>
        <pc:sldMkLst>
          <pc:docMk/>
          <pc:sldMk cId="547100618" sldId="263"/>
        </pc:sldMkLst>
      </pc:sldChg>
      <pc:sldChg chg="del">
        <pc:chgData name="JAYASREE CHALLA" userId="d1f5a07c2e117d78" providerId="LiveId" clId="{81C281DF-3643-4CC6-AFEC-F3D1D689F6F5}" dt="2022-08-21T12:51:13.147" v="250" actId="47"/>
        <pc:sldMkLst>
          <pc:docMk/>
          <pc:sldMk cId="1001865620" sldId="264"/>
        </pc:sldMkLst>
      </pc:sldChg>
      <pc:sldChg chg="del">
        <pc:chgData name="JAYASREE CHALLA" userId="d1f5a07c2e117d78" providerId="LiveId" clId="{81C281DF-3643-4CC6-AFEC-F3D1D689F6F5}" dt="2022-08-21T12:51:14.076" v="251" actId="47"/>
        <pc:sldMkLst>
          <pc:docMk/>
          <pc:sldMk cId="2914748422" sldId="265"/>
        </pc:sldMkLst>
      </pc:sldChg>
      <pc:sldChg chg="del">
        <pc:chgData name="JAYASREE CHALLA" userId="d1f5a07c2e117d78" providerId="LiveId" clId="{81C281DF-3643-4CC6-AFEC-F3D1D689F6F5}" dt="2022-08-21T12:51:14.890" v="252" actId="47"/>
        <pc:sldMkLst>
          <pc:docMk/>
          <pc:sldMk cId="3049232890" sldId="266"/>
        </pc:sldMkLst>
      </pc:sldChg>
      <pc:sldChg chg="ord">
        <pc:chgData name="JAYASREE CHALLA" userId="d1f5a07c2e117d78" providerId="LiveId" clId="{81C281DF-3643-4CC6-AFEC-F3D1D689F6F5}" dt="2022-08-21T12:34:59.677" v="2"/>
        <pc:sldMkLst>
          <pc:docMk/>
          <pc:sldMk cId="1991965895" sldId="270"/>
        </pc:sldMkLst>
      </pc:sldChg>
      <pc:sldChg chg="modSp mod">
        <pc:chgData name="JAYASREE CHALLA" userId="d1f5a07c2e117d78" providerId="LiveId" clId="{81C281DF-3643-4CC6-AFEC-F3D1D689F6F5}" dt="2022-08-21T13:07:02.685" v="676" actId="20577"/>
        <pc:sldMkLst>
          <pc:docMk/>
          <pc:sldMk cId="2435559456" sldId="271"/>
        </pc:sldMkLst>
        <pc:spChg chg="mod">
          <ac:chgData name="JAYASREE CHALLA" userId="d1f5a07c2e117d78" providerId="LiveId" clId="{81C281DF-3643-4CC6-AFEC-F3D1D689F6F5}" dt="2022-08-21T13:05:54.015" v="591" actId="20577"/>
          <ac:spMkLst>
            <pc:docMk/>
            <pc:sldMk cId="2435559456" sldId="271"/>
            <ac:spMk id="2" creationId="{38F40ED0-ABE1-3C97-F119-5F199FD6FCB5}"/>
          </ac:spMkLst>
        </pc:spChg>
        <pc:spChg chg="mod">
          <ac:chgData name="JAYASREE CHALLA" userId="d1f5a07c2e117d78" providerId="LiveId" clId="{81C281DF-3643-4CC6-AFEC-F3D1D689F6F5}" dt="2022-08-21T13:07:02.685" v="676" actId="20577"/>
          <ac:spMkLst>
            <pc:docMk/>
            <pc:sldMk cId="2435559456" sldId="271"/>
            <ac:spMk id="3" creationId="{2B48B24D-7280-3854-27A7-EA726FB291FB}"/>
          </ac:spMkLst>
        </pc:spChg>
      </pc:sldChg>
      <pc:sldChg chg="modSp new mod">
        <pc:chgData name="JAYASREE CHALLA" userId="d1f5a07c2e117d78" providerId="LiveId" clId="{81C281DF-3643-4CC6-AFEC-F3D1D689F6F5}" dt="2022-08-21T12:59:51.019" v="580" actId="20577"/>
        <pc:sldMkLst>
          <pc:docMk/>
          <pc:sldMk cId="1281057084" sldId="272"/>
        </pc:sldMkLst>
        <pc:spChg chg="mod">
          <ac:chgData name="JAYASREE CHALLA" userId="d1f5a07c2e117d78" providerId="LiveId" clId="{81C281DF-3643-4CC6-AFEC-F3D1D689F6F5}" dt="2022-08-21T12:46:06.268" v="174" actId="20577"/>
          <ac:spMkLst>
            <pc:docMk/>
            <pc:sldMk cId="1281057084" sldId="272"/>
            <ac:spMk id="2" creationId="{2AAB76E8-8C7E-6844-8DD9-F56161963159}"/>
          </ac:spMkLst>
        </pc:spChg>
        <pc:spChg chg="mod">
          <ac:chgData name="JAYASREE CHALLA" userId="d1f5a07c2e117d78" providerId="LiveId" clId="{81C281DF-3643-4CC6-AFEC-F3D1D689F6F5}" dt="2022-08-21T12:59:51.019" v="580" actId="20577"/>
          <ac:spMkLst>
            <pc:docMk/>
            <pc:sldMk cId="1281057084" sldId="272"/>
            <ac:spMk id="3" creationId="{A13709B9-D2BA-39CB-0C03-FFEE078476DF}"/>
          </ac:spMkLst>
        </pc:spChg>
      </pc:sldChg>
      <pc:sldChg chg="modSp new mod">
        <pc:chgData name="JAYASREE CHALLA" userId="d1f5a07c2e117d78" providerId="LiveId" clId="{81C281DF-3643-4CC6-AFEC-F3D1D689F6F5}" dt="2022-08-21T13:13:03.331" v="716" actId="20577"/>
        <pc:sldMkLst>
          <pc:docMk/>
          <pc:sldMk cId="2634134269" sldId="273"/>
        </pc:sldMkLst>
        <pc:spChg chg="mod">
          <ac:chgData name="JAYASREE CHALLA" userId="d1f5a07c2e117d78" providerId="LiveId" clId="{81C281DF-3643-4CC6-AFEC-F3D1D689F6F5}" dt="2022-08-21T13:13:03.331" v="716" actId="20577"/>
          <ac:spMkLst>
            <pc:docMk/>
            <pc:sldMk cId="2634134269" sldId="273"/>
            <ac:spMk id="2" creationId="{F2DEB5B4-DCE3-04F1-CA57-18B177DA9DB2}"/>
          </ac:spMkLst>
        </pc:spChg>
        <pc:spChg chg="mod">
          <ac:chgData name="JAYASREE CHALLA" userId="d1f5a07c2e117d78" providerId="LiveId" clId="{81C281DF-3643-4CC6-AFEC-F3D1D689F6F5}" dt="2022-08-21T13:12:57.185" v="705" actId="20577"/>
          <ac:spMkLst>
            <pc:docMk/>
            <pc:sldMk cId="2634134269" sldId="273"/>
            <ac:spMk id="3" creationId="{B6E4202F-DEAE-AB27-1A81-A2A8523C6631}"/>
          </ac:spMkLst>
        </pc:spChg>
      </pc:sldChg>
      <pc:sldChg chg="new del">
        <pc:chgData name="JAYASREE CHALLA" userId="d1f5a07c2e117d78" providerId="LiveId" clId="{81C281DF-3643-4CC6-AFEC-F3D1D689F6F5}" dt="2022-08-21T13:05:11.143" v="582" actId="47"/>
        <pc:sldMkLst>
          <pc:docMk/>
          <pc:sldMk cId="3098849003" sldId="273"/>
        </pc:sldMkLst>
      </pc:sldChg>
      <pc:sldChg chg="modSp new mod">
        <pc:chgData name="JAYASREE CHALLA" userId="d1f5a07c2e117d78" providerId="LiveId" clId="{81C281DF-3643-4CC6-AFEC-F3D1D689F6F5}" dt="2022-08-21T13:18:27.892" v="780"/>
        <pc:sldMkLst>
          <pc:docMk/>
          <pc:sldMk cId="2592172855" sldId="274"/>
        </pc:sldMkLst>
        <pc:spChg chg="mod">
          <ac:chgData name="JAYASREE CHALLA" userId="d1f5a07c2e117d78" providerId="LiveId" clId="{81C281DF-3643-4CC6-AFEC-F3D1D689F6F5}" dt="2022-08-21T13:13:14.785" v="728" actId="20577"/>
          <ac:spMkLst>
            <pc:docMk/>
            <pc:sldMk cId="2592172855" sldId="274"/>
            <ac:spMk id="2" creationId="{FEA751D3-F052-8719-69C0-DB9E2E92A9AA}"/>
          </ac:spMkLst>
        </pc:spChg>
        <pc:spChg chg="mod">
          <ac:chgData name="JAYASREE CHALLA" userId="d1f5a07c2e117d78" providerId="LiveId" clId="{81C281DF-3643-4CC6-AFEC-F3D1D689F6F5}" dt="2022-08-21T13:18:27.892" v="780"/>
          <ac:spMkLst>
            <pc:docMk/>
            <pc:sldMk cId="2592172855" sldId="274"/>
            <ac:spMk id="3" creationId="{F56D71A0-82B7-F2C0-7A77-909D0C70B3C2}"/>
          </ac:spMkLst>
        </pc:spChg>
      </pc:sldChg>
      <pc:sldChg chg="new del">
        <pc:chgData name="JAYASREE CHALLA" userId="d1f5a07c2e117d78" providerId="LiveId" clId="{81C281DF-3643-4CC6-AFEC-F3D1D689F6F5}" dt="2022-08-21T13:19:19.777" v="783" actId="47"/>
        <pc:sldMkLst>
          <pc:docMk/>
          <pc:sldMk cId="2719950998" sldId="275"/>
        </pc:sldMkLst>
      </pc:sldChg>
      <pc:sldChg chg="addSp delSp modSp new mod">
        <pc:chgData name="JAYASREE CHALLA" userId="d1f5a07c2e117d78" providerId="LiveId" clId="{81C281DF-3643-4CC6-AFEC-F3D1D689F6F5}" dt="2022-08-21T13:22:14.592" v="841" actId="1076"/>
        <pc:sldMkLst>
          <pc:docMk/>
          <pc:sldMk cId="1870200563" sldId="276"/>
        </pc:sldMkLst>
        <pc:spChg chg="mod">
          <ac:chgData name="JAYASREE CHALLA" userId="d1f5a07c2e117d78" providerId="LiveId" clId="{81C281DF-3643-4CC6-AFEC-F3D1D689F6F5}" dt="2022-08-21T13:19:23.951" v="792" actId="20577"/>
          <ac:spMkLst>
            <pc:docMk/>
            <pc:sldMk cId="1870200563" sldId="276"/>
            <ac:spMk id="2" creationId="{E9B986D2-E9A9-D32D-28F9-B132F09DBB77}"/>
          </ac:spMkLst>
        </pc:spChg>
        <pc:spChg chg="del mod">
          <ac:chgData name="JAYASREE CHALLA" userId="d1f5a07c2e117d78" providerId="LiveId" clId="{81C281DF-3643-4CC6-AFEC-F3D1D689F6F5}" dt="2022-08-21T13:19:32.387" v="794" actId="478"/>
          <ac:spMkLst>
            <pc:docMk/>
            <pc:sldMk cId="1870200563" sldId="276"/>
            <ac:spMk id="3" creationId="{6178586C-EE65-EE0B-06BB-F066FA1809C7}"/>
          </ac:spMkLst>
        </pc:spChg>
        <pc:picChg chg="add mod modCrop">
          <ac:chgData name="JAYASREE CHALLA" userId="d1f5a07c2e117d78" providerId="LiveId" clId="{81C281DF-3643-4CC6-AFEC-F3D1D689F6F5}" dt="2022-08-21T13:22:14.592" v="841" actId="1076"/>
          <ac:picMkLst>
            <pc:docMk/>
            <pc:sldMk cId="1870200563" sldId="276"/>
            <ac:picMk id="5" creationId="{7DED5F3B-40BF-48B8-2E78-12A6484858B7}"/>
          </ac:picMkLst>
        </pc:picChg>
      </pc:sldChg>
      <pc:sldChg chg="addSp delSp modSp new mod">
        <pc:chgData name="JAYASREE CHALLA" userId="d1f5a07c2e117d78" providerId="LiveId" clId="{81C281DF-3643-4CC6-AFEC-F3D1D689F6F5}" dt="2022-08-21T13:25:22.500" v="982" actId="1076"/>
        <pc:sldMkLst>
          <pc:docMk/>
          <pc:sldMk cId="1109227213" sldId="277"/>
        </pc:sldMkLst>
        <pc:spChg chg="mod">
          <ac:chgData name="JAYASREE CHALLA" userId="d1f5a07c2e117d78" providerId="LiveId" clId="{81C281DF-3643-4CC6-AFEC-F3D1D689F6F5}" dt="2022-08-21T13:20:04.738" v="808" actId="20577"/>
          <ac:spMkLst>
            <pc:docMk/>
            <pc:sldMk cId="1109227213" sldId="277"/>
            <ac:spMk id="2" creationId="{870E28EA-7BF1-4C25-4CC3-C391BB25FE1D}"/>
          </ac:spMkLst>
        </pc:spChg>
        <pc:spChg chg="del">
          <ac:chgData name="JAYASREE CHALLA" userId="d1f5a07c2e117d78" providerId="LiveId" clId="{81C281DF-3643-4CC6-AFEC-F3D1D689F6F5}" dt="2022-08-21T13:20:22.562" v="809" actId="3680"/>
          <ac:spMkLst>
            <pc:docMk/>
            <pc:sldMk cId="1109227213" sldId="277"/>
            <ac:spMk id="3" creationId="{BBB6C1C7-D1FA-32B5-3ED3-8975F9A0B833}"/>
          </ac:spMkLst>
        </pc:spChg>
        <pc:graphicFrameChg chg="add mod ord modGraphic">
          <ac:chgData name="JAYASREE CHALLA" userId="d1f5a07c2e117d78" providerId="LiveId" clId="{81C281DF-3643-4CC6-AFEC-F3D1D689F6F5}" dt="2022-08-21T13:25:22.500" v="982" actId="1076"/>
          <ac:graphicFrameMkLst>
            <pc:docMk/>
            <pc:sldMk cId="1109227213" sldId="277"/>
            <ac:graphicFrameMk id="4" creationId="{26D3302C-B0E9-0763-B9AC-9BAB39A54AAC}"/>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8/21/2022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8/21/2022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8/21/2022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8/21/2022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8/21/2022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473050220301828" TargetMode="External"/><Relationship Id="rId2" Type="http://schemas.openxmlformats.org/officeDocument/2006/relationships/hyperlink" Target="https://www.irjet.net/archives/V7/i4/IRJET-V7I4977.pdf" TargetMode="External"/><Relationship Id="rId1" Type="http://schemas.openxmlformats.org/officeDocument/2006/relationships/slideLayout" Target="../slideLayouts/slideLayout2.xml"/><Relationship Id="rId5" Type="http://schemas.openxmlformats.org/officeDocument/2006/relationships/hyperlink" Target="https://www.techtarget.com/searchcio/definition/project-scope" TargetMode="External"/><Relationship Id="rId4" Type="http://schemas.openxmlformats.org/officeDocument/2006/relationships/hyperlink" Target="https://www.studocu.com/row/document/sindh-madressatul-islam-university/software-engineering/project-report-on-blood-bank-management-system/9154276"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Agency FB" panose="020B0503020202020204" pitchFamily="34" charset="0"/>
              </a:rPr>
              <a:t>HELPING HANDS APP</a:t>
            </a:r>
          </a:p>
        </p:txBody>
      </p:sp>
      <p:sp>
        <p:nvSpPr>
          <p:cNvPr id="3" name="Subtitle 2"/>
          <p:cNvSpPr>
            <a:spLocks noGrp="1"/>
          </p:cNvSpPr>
          <p:nvPr>
            <p:ph type="subTitle" idx="1"/>
          </p:nvPr>
        </p:nvSpPr>
        <p:spPr>
          <a:xfrm>
            <a:off x="983432" y="4941168"/>
            <a:ext cx="4098175" cy="439044"/>
          </a:xfrm>
        </p:spPr>
        <p:txBody>
          <a:bodyPr>
            <a:normAutofit/>
          </a:bodyPr>
          <a:lstStyle/>
          <a:p>
            <a:r>
              <a:rPr lang="en-US" i="1" dirty="0">
                <a:solidFill>
                  <a:schemeClr val="accent1">
                    <a:lumMod val="50000"/>
                  </a:schemeClr>
                </a:solidFill>
                <a:latin typeface="Aldhabi" panose="01000000000000000000" pitchFamily="2" charset="-78"/>
                <a:cs typeface="Aldhabi" panose="01000000000000000000" pitchFamily="2" charset="-78"/>
              </a:rPr>
              <a:t>         ONCE A BLOOD DONOR IS ALWAYS A LIFESAVER.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B5B4-DCE3-04F1-CA57-18B177DA9D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6E4202F-DEAE-AB27-1A81-A2A8523C66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Blood is the most essential thing to save a life. </a:t>
            </a:r>
          </a:p>
          <a:p>
            <a:r>
              <a:rPr lang="en-US" dirty="0">
                <a:latin typeface="Times New Roman" panose="02020603050405020304" pitchFamily="18" charset="0"/>
                <a:cs typeface="Times New Roman" panose="02020603050405020304" pitchFamily="18" charset="0"/>
              </a:rPr>
              <a:t>By donating blood, we can save many lives. </a:t>
            </a:r>
          </a:p>
          <a:p>
            <a:r>
              <a:rPr lang="en-US" dirty="0">
                <a:latin typeface="Times New Roman" panose="02020603050405020304" pitchFamily="18" charset="0"/>
                <a:cs typeface="Times New Roman" panose="02020603050405020304" pitchFamily="18" charset="0"/>
              </a:rPr>
              <a:t>It is also important to remember that any one of us may need blood at some point in our lives, making blood donation is an essential duty of our citizenry</a:t>
            </a:r>
            <a:r>
              <a:rPr lang="en-US" dirty="0"/>
              <a:t>.</a:t>
            </a:r>
          </a:p>
          <a:p>
            <a:r>
              <a:rPr lang="en-US" dirty="0">
                <a:latin typeface="Times New Roman" panose="02020603050405020304" pitchFamily="18" charset="0"/>
                <a:cs typeface="Times New Roman" panose="02020603050405020304" pitchFamily="18" charset="0"/>
              </a:rPr>
              <a:t>This application will make revolutionary changes to the medical system as people will be able to donate blood and serve mankind</a:t>
            </a:r>
            <a:r>
              <a:rPr lang="en-US" dirty="0"/>
              <a:t>.</a:t>
            </a:r>
          </a:p>
          <a:p>
            <a:r>
              <a:rPr lang="en-US" dirty="0">
                <a:latin typeface="Times New Roman" panose="02020603050405020304" pitchFamily="18" charset="0"/>
                <a:cs typeface="Times New Roman" panose="02020603050405020304" pitchFamily="18" charset="0"/>
              </a:rPr>
              <a:t>A small contribution can help one person to save his/her life as soon as possible in a quick and well-managed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13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51D3-F052-8719-69C0-DB9E2E92A9A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56D71A0-82B7-F2C0-7A77-909D0C70B3C2}"/>
              </a:ext>
            </a:extLst>
          </p:cNvPr>
          <p:cNvSpPr>
            <a:spLocks noGrp="1"/>
          </p:cNvSpPr>
          <p:nvPr>
            <p:ph idx="1"/>
          </p:nvPr>
        </p:nvSpPr>
        <p:spPr/>
        <p:txBody>
          <a:bodyPr/>
          <a:lstStyle/>
          <a:p>
            <a:endParaRPr lang="en-IN" dirty="0">
              <a:hlinkClick r:id="rId2"/>
            </a:endParaRPr>
          </a:p>
          <a:p>
            <a:r>
              <a:rPr lang="en-IN" dirty="0">
                <a:hlinkClick r:id="rId2"/>
              </a:rPr>
              <a:t>https://www.irjet.net/archives/V7/i4/IRJET-V7I4977.pdf</a:t>
            </a:r>
            <a:endParaRPr lang="en-IN" dirty="0"/>
          </a:p>
          <a:p>
            <a:r>
              <a:rPr lang="en-IN" dirty="0">
                <a:solidFill>
                  <a:srgbClr val="002060"/>
                </a:solidFill>
                <a:hlinkClick r:id="rId3"/>
              </a:rPr>
              <a:t>https://www.sciencedirect.com/science/article/pii/S1473050220301828</a:t>
            </a:r>
            <a:endParaRPr lang="en-IN" dirty="0">
              <a:solidFill>
                <a:srgbClr val="002060"/>
              </a:solidFill>
            </a:endParaRPr>
          </a:p>
          <a:p>
            <a:r>
              <a:rPr lang="en-IN" dirty="0">
                <a:solidFill>
                  <a:srgbClr val="002060"/>
                </a:solidFill>
                <a:hlinkClick r:id="rId4"/>
              </a:rPr>
              <a:t>https://www.studocu.com/row/document/sindh-madressatul-islam-university/software-engineering/project-report-on-blood-bank-management-system/9154276</a:t>
            </a:r>
            <a:endParaRPr lang="en-IN" dirty="0">
              <a:solidFill>
                <a:srgbClr val="002060"/>
              </a:solidFill>
            </a:endParaRPr>
          </a:p>
          <a:p>
            <a:r>
              <a:rPr lang="en-IN" dirty="0">
                <a:solidFill>
                  <a:srgbClr val="002060"/>
                </a:solidFill>
                <a:hlinkClick r:id="rId5"/>
              </a:rPr>
              <a:t>https://www.techtarget.com/searchcio/definition/project-scope</a:t>
            </a:r>
            <a:endParaRPr lang="en-IN" dirty="0">
              <a:solidFill>
                <a:srgbClr val="002060"/>
              </a:solidFill>
            </a:endParaRPr>
          </a:p>
          <a:p>
            <a:r>
              <a:rPr lang="en-IN" dirty="0">
                <a:solidFill>
                  <a:srgbClr val="002060"/>
                </a:solidFill>
              </a:rPr>
              <a:t>https://iopscience.iop.org/article/10.1088/1742-6596/1917/1/012018/pdf</a:t>
            </a:r>
          </a:p>
          <a:p>
            <a:pPr marL="0" indent="0">
              <a:buNone/>
            </a:pPr>
            <a:endParaRPr lang="en-IN" dirty="0"/>
          </a:p>
        </p:txBody>
      </p:sp>
    </p:spTree>
    <p:extLst>
      <p:ext uri="{BB962C8B-B14F-4D97-AF65-F5344CB8AC3E}">
        <p14:creationId xmlns:p14="http://schemas.microsoft.com/office/powerpoint/2010/main" val="259217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86D2-E9A9-D32D-28F9-B132F09DBB77}"/>
              </a:ext>
            </a:extLst>
          </p:cNvPr>
          <p:cNvSpPr>
            <a:spLocks noGrp="1"/>
          </p:cNvSpPr>
          <p:nvPr>
            <p:ph type="title"/>
          </p:nvPr>
        </p:nvSpPr>
        <p:spPr/>
        <p:txBody>
          <a:bodyPr/>
          <a:lstStyle/>
          <a:p>
            <a:r>
              <a:rPr lang="en-IN" dirty="0"/>
              <a:t>THANK YOU</a:t>
            </a:r>
          </a:p>
        </p:txBody>
      </p:sp>
      <p:pic>
        <p:nvPicPr>
          <p:cNvPr id="5" name="Picture 4">
            <a:extLst>
              <a:ext uri="{FF2B5EF4-FFF2-40B4-BE49-F238E27FC236}">
                <a16:creationId xmlns:a16="http://schemas.microsoft.com/office/drawing/2014/main" id="{7DED5F3B-40BF-48B8-2E78-12A6484858B7}"/>
              </a:ext>
            </a:extLst>
          </p:cNvPr>
          <p:cNvPicPr>
            <a:picLocks noChangeAspect="1"/>
          </p:cNvPicPr>
          <p:nvPr/>
        </p:nvPicPr>
        <p:blipFill rotWithShape="1">
          <a:blip r:embed="rId2"/>
          <a:srcRect r="-2000" b="7407"/>
          <a:stretch/>
        </p:blipFill>
        <p:spPr>
          <a:xfrm>
            <a:off x="6488859" y="1124744"/>
            <a:ext cx="4700682" cy="4608512"/>
          </a:xfrm>
          <a:prstGeom prst="rect">
            <a:avLst/>
          </a:prstGeom>
        </p:spPr>
      </p:pic>
    </p:spTree>
    <p:extLst>
      <p:ext uri="{BB962C8B-B14F-4D97-AF65-F5344CB8AC3E}">
        <p14:creationId xmlns:p14="http://schemas.microsoft.com/office/powerpoint/2010/main" val="187020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28EA-7BF1-4C25-4CC3-C391BB25FE1D}"/>
              </a:ext>
            </a:extLst>
          </p:cNvPr>
          <p:cNvSpPr>
            <a:spLocks noGrp="1"/>
          </p:cNvSpPr>
          <p:nvPr>
            <p:ph type="title"/>
          </p:nvPr>
        </p:nvSpPr>
        <p:spPr/>
        <p:txBody>
          <a:bodyPr/>
          <a:lstStyle/>
          <a:p>
            <a:r>
              <a:rPr lang="en-IN" dirty="0"/>
              <a:t>TEAM MEMBERS:</a:t>
            </a:r>
          </a:p>
        </p:txBody>
      </p:sp>
      <p:graphicFrame>
        <p:nvGraphicFramePr>
          <p:cNvPr id="4" name="Table 4">
            <a:extLst>
              <a:ext uri="{FF2B5EF4-FFF2-40B4-BE49-F238E27FC236}">
                <a16:creationId xmlns:a16="http://schemas.microsoft.com/office/drawing/2014/main" id="{26D3302C-B0E9-0763-B9AC-9BAB39A54AAC}"/>
              </a:ext>
            </a:extLst>
          </p:cNvPr>
          <p:cNvGraphicFramePr>
            <a:graphicFrameLocks noGrp="1"/>
          </p:cNvGraphicFramePr>
          <p:nvPr>
            <p:ph idx="1"/>
            <p:extLst>
              <p:ext uri="{D42A27DB-BD31-4B8C-83A1-F6EECF244321}">
                <p14:modId xmlns:p14="http://schemas.microsoft.com/office/powerpoint/2010/main" val="1390234383"/>
              </p:ext>
            </p:extLst>
          </p:nvPr>
        </p:nvGraphicFramePr>
        <p:xfrm>
          <a:off x="2495600" y="2348880"/>
          <a:ext cx="7488832" cy="3326760"/>
        </p:xfrm>
        <a:graphic>
          <a:graphicData uri="http://schemas.openxmlformats.org/drawingml/2006/table">
            <a:tbl>
              <a:tblPr firstRow="1" bandRow="1">
                <a:tableStyleId>{5C22544A-7EE6-4342-B048-85BDC9FD1C3A}</a:tableStyleId>
              </a:tblPr>
              <a:tblGrid>
                <a:gridCol w="3343229">
                  <a:extLst>
                    <a:ext uri="{9D8B030D-6E8A-4147-A177-3AD203B41FA5}">
                      <a16:colId xmlns:a16="http://schemas.microsoft.com/office/drawing/2014/main" val="1795872001"/>
                    </a:ext>
                  </a:extLst>
                </a:gridCol>
                <a:gridCol w="4145603">
                  <a:extLst>
                    <a:ext uri="{9D8B030D-6E8A-4147-A177-3AD203B41FA5}">
                      <a16:colId xmlns:a16="http://schemas.microsoft.com/office/drawing/2014/main" val="1332092091"/>
                    </a:ext>
                  </a:extLst>
                </a:gridCol>
              </a:tblGrid>
              <a:tr h="415845">
                <a:tc>
                  <a:txBody>
                    <a:bodyPr/>
                    <a:lstStyle/>
                    <a:p>
                      <a:r>
                        <a:rPr lang="en-IN" dirty="0"/>
                        <a:t>ROLL.NO</a:t>
                      </a:r>
                    </a:p>
                  </a:txBody>
                  <a:tcPr/>
                </a:tc>
                <a:tc>
                  <a:txBody>
                    <a:bodyPr/>
                    <a:lstStyle/>
                    <a:p>
                      <a:r>
                        <a:rPr lang="en-IN" dirty="0"/>
                        <a:t>NAME</a:t>
                      </a:r>
                    </a:p>
                  </a:txBody>
                  <a:tcPr/>
                </a:tc>
                <a:extLst>
                  <a:ext uri="{0D108BD9-81ED-4DB2-BD59-A6C34878D82A}">
                    <a16:rowId xmlns:a16="http://schemas.microsoft.com/office/drawing/2014/main" val="1576920987"/>
                  </a:ext>
                </a:extLst>
              </a:tr>
              <a:tr h="415845">
                <a:tc>
                  <a:txBody>
                    <a:bodyPr/>
                    <a:lstStyle/>
                    <a:p>
                      <a:r>
                        <a:rPr lang="en-IN" dirty="0"/>
                        <a:t>2110030067</a:t>
                      </a:r>
                    </a:p>
                  </a:txBody>
                  <a:tcPr/>
                </a:tc>
                <a:tc>
                  <a:txBody>
                    <a:bodyPr/>
                    <a:lstStyle/>
                    <a:p>
                      <a:r>
                        <a:rPr lang="en-IN" dirty="0"/>
                        <a:t>A.BHAVYASRI</a:t>
                      </a:r>
                    </a:p>
                  </a:txBody>
                  <a:tcPr/>
                </a:tc>
                <a:extLst>
                  <a:ext uri="{0D108BD9-81ED-4DB2-BD59-A6C34878D82A}">
                    <a16:rowId xmlns:a16="http://schemas.microsoft.com/office/drawing/2014/main" val="2502818270"/>
                  </a:ext>
                </a:extLst>
              </a:tr>
              <a:tr h="415845">
                <a:tc>
                  <a:txBody>
                    <a:bodyPr/>
                    <a:lstStyle/>
                    <a:p>
                      <a:r>
                        <a:rPr lang="en-IN" dirty="0"/>
                        <a:t>2110030088</a:t>
                      </a:r>
                    </a:p>
                  </a:txBody>
                  <a:tcPr/>
                </a:tc>
                <a:tc>
                  <a:txBody>
                    <a:bodyPr/>
                    <a:lstStyle/>
                    <a:p>
                      <a:r>
                        <a:rPr lang="en-IN" dirty="0"/>
                        <a:t>T.NIHARIKA</a:t>
                      </a:r>
                    </a:p>
                  </a:txBody>
                  <a:tcPr/>
                </a:tc>
                <a:extLst>
                  <a:ext uri="{0D108BD9-81ED-4DB2-BD59-A6C34878D82A}">
                    <a16:rowId xmlns:a16="http://schemas.microsoft.com/office/drawing/2014/main" val="3401897155"/>
                  </a:ext>
                </a:extLst>
              </a:tr>
              <a:tr h="415845">
                <a:tc>
                  <a:txBody>
                    <a:bodyPr/>
                    <a:lstStyle/>
                    <a:p>
                      <a:r>
                        <a:rPr lang="en-IN" dirty="0"/>
                        <a:t>2110030165</a:t>
                      </a:r>
                    </a:p>
                  </a:txBody>
                  <a:tcPr/>
                </a:tc>
                <a:tc>
                  <a:txBody>
                    <a:bodyPr/>
                    <a:lstStyle/>
                    <a:p>
                      <a:r>
                        <a:rPr lang="en-IN" dirty="0"/>
                        <a:t>B.LAHARI</a:t>
                      </a:r>
                    </a:p>
                  </a:txBody>
                  <a:tcPr/>
                </a:tc>
                <a:extLst>
                  <a:ext uri="{0D108BD9-81ED-4DB2-BD59-A6C34878D82A}">
                    <a16:rowId xmlns:a16="http://schemas.microsoft.com/office/drawing/2014/main" val="3756416804"/>
                  </a:ext>
                </a:extLst>
              </a:tr>
              <a:tr h="415845">
                <a:tc>
                  <a:txBody>
                    <a:bodyPr/>
                    <a:lstStyle/>
                    <a:p>
                      <a:r>
                        <a:rPr lang="en-IN" dirty="0"/>
                        <a:t>2110030178</a:t>
                      </a:r>
                    </a:p>
                  </a:txBody>
                  <a:tcPr/>
                </a:tc>
                <a:tc>
                  <a:txBody>
                    <a:bodyPr/>
                    <a:lstStyle/>
                    <a:p>
                      <a:r>
                        <a:rPr lang="en-IN" dirty="0"/>
                        <a:t>CH.JAYASREE</a:t>
                      </a:r>
                    </a:p>
                  </a:txBody>
                  <a:tcPr/>
                </a:tc>
                <a:extLst>
                  <a:ext uri="{0D108BD9-81ED-4DB2-BD59-A6C34878D82A}">
                    <a16:rowId xmlns:a16="http://schemas.microsoft.com/office/drawing/2014/main" val="3381553401"/>
                  </a:ext>
                </a:extLst>
              </a:tr>
              <a:tr h="415845">
                <a:tc>
                  <a:txBody>
                    <a:bodyPr/>
                    <a:lstStyle/>
                    <a:p>
                      <a:r>
                        <a:rPr lang="en-IN" dirty="0"/>
                        <a:t>2110030186</a:t>
                      </a:r>
                    </a:p>
                  </a:txBody>
                  <a:tcPr/>
                </a:tc>
                <a:tc>
                  <a:txBody>
                    <a:bodyPr/>
                    <a:lstStyle/>
                    <a:p>
                      <a:r>
                        <a:rPr lang="en-IN" dirty="0"/>
                        <a:t>T.NEHA</a:t>
                      </a:r>
                    </a:p>
                  </a:txBody>
                  <a:tcPr/>
                </a:tc>
                <a:extLst>
                  <a:ext uri="{0D108BD9-81ED-4DB2-BD59-A6C34878D82A}">
                    <a16:rowId xmlns:a16="http://schemas.microsoft.com/office/drawing/2014/main" val="1067903793"/>
                  </a:ext>
                </a:extLst>
              </a:tr>
              <a:tr h="415845">
                <a:tc>
                  <a:txBody>
                    <a:bodyPr/>
                    <a:lstStyle/>
                    <a:p>
                      <a:r>
                        <a:rPr lang="en-IN" dirty="0"/>
                        <a:t>2110030225</a:t>
                      </a:r>
                    </a:p>
                  </a:txBody>
                  <a:tcPr/>
                </a:tc>
                <a:tc>
                  <a:txBody>
                    <a:bodyPr/>
                    <a:lstStyle/>
                    <a:p>
                      <a:r>
                        <a:rPr lang="en-IN" dirty="0"/>
                        <a:t>P.AKSHARA</a:t>
                      </a:r>
                    </a:p>
                  </a:txBody>
                  <a:tcPr/>
                </a:tc>
                <a:extLst>
                  <a:ext uri="{0D108BD9-81ED-4DB2-BD59-A6C34878D82A}">
                    <a16:rowId xmlns:a16="http://schemas.microsoft.com/office/drawing/2014/main" val="1695834996"/>
                  </a:ext>
                </a:extLst>
              </a:tr>
              <a:tr h="415845">
                <a:tc>
                  <a:txBody>
                    <a:bodyPr/>
                    <a:lstStyle/>
                    <a:p>
                      <a:r>
                        <a:rPr lang="en-IN" dirty="0"/>
                        <a:t>2110030242</a:t>
                      </a:r>
                    </a:p>
                  </a:txBody>
                  <a:tcPr/>
                </a:tc>
                <a:tc>
                  <a:txBody>
                    <a:bodyPr/>
                    <a:lstStyle/>
                    <a:p>
                      <a:r>
                        <a:rPr lang="en-IN" dirty="0"/>
                        <a:t>M.L.S.ANANYA</a:t>
                      </a:r>
                    </a:p>
                  </a:txBody>
                  <a:tcPr/>
                </a:tc>
                <a:extLst>
                  <a:ext uri="{0D108BD9-81ED-4DB2-BD59-A6C34878D82A}">
                    <a16:rowId xmlns:a16="http://schemas.microsoft.com/office/drawing/2014/main" val="4023109811"/>
                  </a:ext>
                </a:extLst>
              </a:tr>
            </a:tbl>
          </a:graphicData>
        </a:graphic>
      </p:graphicFrame>
    </p:spTree>
    <p:extLst>
      <p:ext uri="{BB962C8B-B14F-4D97-AF65-F5344CB8AC3E}">
        <p14:creationId xmlns:p14="http://schemas.microsoft.com/office/powerpoint/2010/main" val="11092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latin typeface="Abadi" panose="020B0604020104020204" pitchFamily="34" charset="0"/>
            </a:endParaRPr>
          </a:p>
          <a:p>
            <a:r>
              <a:rPr lang="en-US" dirty="0">
                <a:latin typeface="Times New Roman" panose="02020603050405020304" pitchFamily="18" charset="0"/>
                <a:cs typeface="Times New Roman" panose="02020603050405020304" pitchFamily="18" charset="0"/>
              </a:rPr>
              <a:t>People who need blood are increasing day by day.</a:t>
            </a:r>
          </a:p>
          <a:p>
            <a:r>
              <a:rPr lang="en-US" sz="2600" dirty="0">
                <a:latin typeface="Times New Roman" panose="02020603050405020304" pitchFamily="18" charset="0"/>
                <a:cs typeface="Times New Roman" panose="02020603050405020304" pitchFamily="18" charset="0"/>
              </a:rPr>
              <a:t>It is not that people do not want to donate blood, but because they have no idea where they can donate. </a:t>
            </a:r>
          </a:p>
          <a:p>
            <a:r>
              <a:rPr lang="en-US" dirty="0">
                <a:latin typeface="Times New Roman" panose="02020603050405020304" pitchFamily="18" charset="0"/>
                <a:cs typeface="Times New Roman" panose="02020603050405020304" pitchFamily="18" charset="0"/>
              </a:rPr>
              <a:t>When in emergency need, even if there is the availability of blood but due to lack of transportation it cannot reach them on time.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the time of emergency, it becomes difficult to approach the right donor. </a:t>
            </a:r>
          </a:p>
          <a:p>
            <a:r>
              <a:rPr lang="en-US" dirty="0">
                <a:latin typeface="Times New Roman" panose="02020603050405020304" pitchFamily="18" charset="0"/>
                <a:cs typeface="Times New Roman" panose="02020603050405020304" pitchFamily="18" charset="0"/>
              </a:rPr>
              <a:t>This may lead to a very critical state or even death.</a:t>
            </a:r>
          </a:p>
          <a:p>
            <a:endParaRPr lang="en-US" dirty="0">
              <a:latin typeface="Abadi" panose="020B0604020104020204" pitchFamily="34"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8266-37D0-A74D-BDF4-94102DE73BF9}"/>
              </a:ext>
            </a:extLst>
          </p:cNvPr>
          <p:cNvSpPr>
            <a:spLocks noGrp="1"/>
          </p:cNvSpPr>
          <p:nvPr>
            <p:ph type="title"/>
          </p:nvPr>
        </p:nvSpPr>
        <p:spPr/>
        <p:txBody>
          <a:bodyPr/>
          <a:lstStyle/>
          <a:p>
            <a:r>
              <a:rPr lang="en-IN" dirty="0"/>
              <a:t>PROJECT OBJECTIVE STATEMENT:</a:t>
            </a:r>
          </a:p>
        </p:txBody>
      </p:sp>
      <p:sp>
        <p:nvSpPr>
          <p:cNvPr id="3" name="Content Placeholder 2">
            <a:extLst>
              <a:ext uri="{FF2B5EF4-FFF2-40B4-BE49-F238E27FC236}">
                <a16:creationId xmlns:a16="http://schemas.microsoft.com/office/drawing/2014/main" id="{63F55C15-FA29-5E2A-C75B-0D739C238DD0}"/>
              </a:ext>
            </a:extLst>
          </p:cNvPr>
          <p:cNvSpPr>
            <a:spLocks noGrp="1"/>
          </p:cNvSpPr>
          <p:nvPr>
            <p:ph idx="1"/>
          </p:nvPr>
        </p:nvSpPr>
        <p:spPr/>
        <p:txBody>
          <a:bodyPr/>
          <a:lstStyle/>
          <a:p>
            <a:endParaRPr lang="en-IN" dirty="0"/>
          </a:p>
          <a:p>
            <a:r>
              <a:rPr lang="en-IN" dirty="0">
                <a:latin typeface="Times New Roman" panose="02020603050405020304" pitchFamily="18" charset="0"/>
                <a:cs typeface="Times New Roman" panose="02020603050405020304" pitchFamily="18" charset="0"/>
              </a:rPr>
              <a:t>Based on our survey found that blood donation was a bit difficult for uneducated and rural people.</a:t>
            </a:r>
          </a:p>
          <a:p>
            <a:r>
              <a:rPr lang="en-IN" dirty="0">
                <a:latin typeface="Times New Roman" panose="02020603050405020304" pitchFamily="18" charset="0"/>
                <a:cs typeface="Times New Roman" panose="02020603050405020304" pitchFamily="18" charset="0"/>
              </a:rPr>
              <a:t>The reasons for difficulty in blood donation are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Lack of transportation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Lack of knowledge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No proper guidelines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Time-consuming.</a:t>
            </a:r>
          </a:p>
        </p:txBody>
      </p:sp>
    </p:spTree>
    <p:extLst>
      <p:ext uri="{BB962C8B-B14F-4D97-AF65-F5344CB8AC3E}">
        <p14:creationId xmlns:p14="http://schemas.microsoft.com/office/powerpoint/2010/main" val="96413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59D0-80BC-20C6-E529-4E7D479FAA70}"/>
              </a:ext>
            </a:extLst>
          </p:cNvPr>
          <p:cNvSpPr>
            <a:spLocks noGrp="1"/>
          </p:cNvSpPr>
          <p:nvPr>
            <p:ph type="title"/>
          </p:nvPr>
        </p:nvSpPr>
        <p:spPr/>
        <p:txBody>
          <a:bodyPr/>
          <a:lstStyle/>
          <a:p>
            <a:r>
              <a:rPr lang="en-IN" dirty="0"/>
              <a:t>DESCRIPTION OF COMMUNITY PARTNER:</a:t>
            </a:r>
          </a:p>
        </p:txBody>
      </p:sp>
      <p:sp>
        <p:nvSpPr>
          <p:cNvPr id="3" name="Content Placeholder 2">
            <a:extLst>
              <a:ext uri="{FF2B5EF4-FFF2-40B4-BE49-F238E27FC236}">
                <a16:creationId xmlns:a16="http://schemas.microsoft.com/office/drawing/2014/main" id="{DFB46B6C-24C9-A4E0-97C0-5A88BEE766B7}"/>
              </a:ext>
            </a:extLst>
          </p:cNvPr>
          <p:cNvSpPr>
            <a:spLocks noGrp="1"/>
          </p:cNvSpPr>
          <p:nvPr>
            <p:ph idx="1"/>
          </p:nvPr>
        </p:nvSpPr>
        <p:spPr/>
        <p:txBody>
          <a:bodyPr/>
          <a:lstStyle/>
          <a:p>
            <a:pPr>
              <a:buFont typeface="Wingdings" panose="05000000000000000000" pitchFamily="2" charset="2"/>
              <a:buChar char="§"/>
            </a:pPr>
            <a:endParaRPr lang="en-IN" dirty="0"/>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feel that the project partner for our project is the patients who need the blood.</a:t>
            </a:r>
          </a:p>
          <a:p>
            <a:r>
              <a:rPr lang="en-IN" dirty="0">
                <a:latin typeface="Times New Roman" panose="02020603050405020304" pitchFamily="18" charset="0"/>
                <a:cs typeface="Times New Roman" panose="02020603050405020304" pitchFamily="18" charset="0"/>
              </a:rPr>
              <a:t>This will be very useful for the people who are uneducated as they have no knowledge of where to find the blood and whom to approach in an emergency situation.</a:t>
            </a:r>
          </a:p>
          <a:p>
            <a:r>
              <a:rPr lang="en-IN" dirty="0">
                <a:latin typeface="Times New Roman" panose="02020603050405020304" pitchFamily="18" charset="0"/>
                <a:cs typeface="Times New Roman" panose="02020603050405020304" pitchFamily="18" charset="0"/>
              </a:rPr>
              <a:t>They can take the help of their relatives, friends, or hospital management team in worse conditions.</a:t>
            </a:r>
          </a:p>
          <a:p>
            <a:endParaRPr lang="en-IN" dirty="0"/>
          </a:p>
          <a:p>
            <a:endParaRPr lang="en-IN" dirty="0"/>
          </a:p>
        </p:txBody>
      </p:sp>
    </p:spTree>
    <p:extLst>
      <p:ext uri="{BB962C8B-B14F-4D97-AF65-F5344CB8AC3E}">
        <p14:creationId xmlns:p14="http://schemas.microsoft.com/office/powerpoint/2010/main" val="39748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DCD-665D-F11D-3FC7-D85633DCD168}"/>
              </a:ext>
            </a:extLst>
          </p:cNvPr>
          <p:cNvSpPr>
            <a:spLocks noGrp="1"/>
          </p:cNvSpPr>
          <p:nvPr>
            <p:ph type="title"/>
          </p:nvPr>
        </p:nvSpPr>
        <p:spPr>
          <a:xfrm>
            <a:off x="1271464" y="116632"/>
            <a:ext cx="10058400" cy="1325563"/>
          </a:xfrm>
        </p:spPr>
        <p:txBody>
          <a:bodyPr/>
          <a:lstStyle/>
          <a:p>
            <a:r>
              <a:rPr lang="en-IN" dirty="0"/>
              <a:t>STAKEHOLDERS:</a:t>
            </a:r>
          </a:p>
        </p:txBody>
      </p:sp>
      <p:sp>
        <p:nvSpPr>
          <p:cNvPr id="3" name="Content Placeholder 2">
            <a:extLst>
              <a:ext uri="{FF2B5EF4-FFF2-40B4-BE49-F238E27FC236}">
                <a16:creationId xmlns:a16="http://schemas.microsoft.com/office/drawing/2014/main" id="{65C90E4F-EC27-0D0C-C7C3-72BE4CC3F27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stakeholders of this project are normal people, especially patients’ families.</a:t>
            </a:r>
          </a:p>
          <a:p>
            <a:r>
              <a:rPr lang="en-IN" dirty="0">
                <a:latin typeface="Times New Roman" panose="02020603050405020304" pitchFamily="18" charset="0"/>
                <a:cs typeface="Times New Roman" panose="02020603050405020304" pitchFamily="18" charset="0"/>
              </a:rPr>
              <a:t>At the times when the patient cannot be left alone but at the same time need to get blood from the blood banks the family members can easily be benefitted from this project. </a:t>
            </a:r>
          </a:p>
          <a:p>
            <a:r>
              <a:rPr lang="en-IN" dirty="0">
                <a:latin typeface="Times New Roman" panose="02020603050405020304" pitchFamily="18" charset="0"/>
                <a:cs typeface="Times New Roman" panose="02020603050405020304" pitchFamily="18" charset="0"/>
              </a:rPr>
              <a:t>They can easily find the donors in the nearby location and get the blood easily transported.</a:t>
            </a:r>
          </a:p>
          <a:p>
            <a:r>
              <a:rPr lang="en-IN" dirty="0">
                <a:latin typeface="Times New Roman" panose="02020603050405020304" pitchFamily="18" charset="0"/>
                <a:cs typeface="Times New Roman" panose="02020603050405020304" pitchFamily="18" charset="0"/>
              </a:rPr>
              <a:t>The donors play a vital role in the project’s success.</a:t>
            </a:r>
          </a:p>
          <a:p>
            <a:r>
              <a:rPr lang="en-IN" dirty="0">
                <a:latin typeface="Times New Roman" panose="02020603050405020304" pitchFamily="18" charset="0"/>
                <a:cs typeface="Times New Roman" panose="02020603050405020304" pitchFamily="18" charset="0"/>
              </a:rPr>
              <a:t>The social workers are also the stakeholders in this project.</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7611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E52E-9220-2D1B-09D9-CE8882653182}"/>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52D6D2B6-5F23-8D16-A3FB-BD2990FF4B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will overcome the traditional manual system and therefore fewer human errors. </a:t>
            </a:r>
          </a:p>
          <a:p>
            <a:r>
              <a:rPr lang="en-US" dirty="0">
                <a:latin typeface="Times New Roman" panose="02020603050405020304" pitchFamily="18" charset="0"/>
                <a:cs typeface="Times New Roman" panose="02020603050405020304" pitchFamily="18" charset="0"/>
              </a:rPr>
              <a:t>One can easily get information regarding blood donation and availability. </a:t>
            </a:r>
          </a:p>
          <a:p>
            <a:r>
              <a:rPr lang="en-US" dirty="0">
                <a:latin typeface="Times New Roman" panose="02020603050405020304" pitchFamily="18" charset="0"/>
                <a:cs typeface="Times New Roman" panose="02020603050405020304" pitchFamily="18" charset="0"/>
              </a:rPr>
              <a:t>App manages all the records regarding how much blood and what type of blood is available. </a:t>
            </a:r>
          </a:p>
          <a:p>
            <a:r>
              <a:rPr lang="en-US" dirty="0">
                <a:latin typeface="Times New Roman" panose="02020603050405020304" pitchFamily="18" charset="0"/>
                <a:cs typeface="Times New Roman" panose="02020603050405020304" pitchFamily="18" charset="0"/>
              </a:rPr>
              <a:t> Donors can easily get access through the app.</a:t>
            </a:r>
          </a:p>
          <a:p>
            <a:r>
              <a:rPr lang="en-US" dirty="0">
                <a:latin typeface="Times New Roman" panose="02020603050405020304" pitchFamily="18" charset="0"/>
                <a:cs typeface="Times New Roman" panose="02020603050405020304" pitchFamily="18" charset="0"/>
              </a:rPr>
              <a:t>Donors can check for Blood camps and hospitals for blood donation and will be getting notifications in case of emergency</a:t>
            </a:r>
            <a:r>
              <a:rPr lang="en-US" dirty="0"/>
              <a:t>.</a:t>
            </a:r>
            <a:endParaRPr lang="en-IN" dirty="0"/>
          </a:p>
        </p:txBody>
      </p:sp>
    </p:spTree>
    <p:extLst>
      <p:ext uri="{BB962C8B-B14F-4D97-AF65-F5344CB8AC3E}">
        <p14:creationId xmlns:p14="http://schemas.microsoft.com/office/powerpoint/2010/main" val="199196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0ED0-ABE1-3C97-F119-5F199FD6FCB5}"/>
              </a:ext>
            </a:extLst>
          </p:cNvPr>
          <p:cNvSpPr>
            <a:spLocks noGrp="1"/>
          </p:cNvSpPr>
          <p:nvPr>
            <p:ph type="title"/>
          </p:nvPr>
        </p:nvSpPr>
        <p:spPr/>
        <p:txBody>
          <a:bodyPr/>
          <a:lstStyle/>
          <a:p>
            <a:r>
              <a:rPr lang="en-IN" dirty="0"/>
              <a:t>SCOPE OF OUR PROJECT(CONTD):</a:t>
            </a:r>
          </a:p>
        </p:txBody>
      </p:sp>
      <p:sp>
        <p:nvSpPr>
          <p:cNvPr id="3" name="Content Placeholder 2">
            <a:extLst>
              <a:ext uri="{FF2B5EF4-FFF2-40B4-BE49-F238E27FC236}">
                <a16:creationId xmlns:a16="http://schemas.microsoft.com/office/drawing/2014/main" id="{2B48B24D-7280-3854-27A7-EA726FB291FB}"/>
              </a:ext>
            </a:extLst>
          </p:cNvPr>
          <p:cNvSpPr>
            <a:spLocks noGrp="1"/>
          </p:cNvSpPr>
          <p:nvPr>
            <p:ph idx="1"/>
          </p:nvPr>
        </p:nvSpPr>
        <p:spPr/>
        <p:txBody>
          <a:bodyPr/>
          <a:lstStyle/>
          <a:p>
            <a:pPr algn="l"/>
            <a:endParaRPr lang="en-US" b="0" i="0" dirty="0">
              <a:solidFill>
                <a:srgbClr val="202124"/>
              </a:solidFill>
              <a:effectLst/>
              <a:latin typeface="Times New Roman" panose="02020603050405020304" pitchFamily="18" charset="0"/>
              <a:cs typeface="Times New Roman" panose="02020603050405020304" pitchFamily="18" charset="0"/>
            </a:endParaRPr>
          </a:p>
          <a:p>
            <a:pPr algn="l"/>
            <a:r>
              <a:rPr lang="en-US" b="0" i="0" dirty="0">
                <a:solidFill>
                  <a:srgbClr val="202124"/>
                </a:solidFill>
                <a:effectLst/>
                <a:latin typeface="Times New Roman" panose="02020603050405020304" pitchFamily="18" charset="0"/>
                <a:cs typeface="Times New Roman" panose="02020603050405020304" pitchFamily="18" charset="0"/>
              </a:rPr>
              <a:t>The scope clearly defines the boundaries of the proposed system.</a:t>
            </a:r>
          </a:p>
          <a:p>
            <a:pPr algn="l"/>
            <a:r>
              <a:rPr lang="en-US" b="0" i="0" dirty="0">
                <a:solidFill>
                  <a:srgbClr val="202124"/>
                </a:solidFill>
                <a:effectLst/>
                <a:latin typeface="Times New Roman" panose="02020603050405020304" pitchFamily="18" charset="0"/>
                <a:cs typeface="Times New Roman" panose="02020603050405020304" pitchFamily="18" charset="0"/>
              </a:rPr>
              <a:t> The functional areas of this application that lies under the scope of the proposed system are </a:t>
            </a:r>
            <a:r>
              <a:rPr lang="en-US" i="0" dirty="0">
                <a:solidFill>
                  <a:srgbClr val="202124"/>
                </a:solidFill>
                <a:effectLst/>
                <a:latin typeface="Times New Roman" panose="02020603050405020304" pitchFamily="18" charset="0"/>
                <a:cs typeface="Times New Roman" panose="02020603050405020304" pitchFamily="18" charset="0"/>
              </a:rPr>
              <a:t>the management of the availability of donors, hospitals, and blood banks to the user or member at any time.</a:t>
            </a:r>
          </a:p>
          <a:p>
            <a:pPr algn="l"/>
            <a:r>
              <a:rPr lang="en-US" b="0" i="0" dirty="0">
                <a:solidFill>
                  <a:srgbClr val="202124"/>
                </a:solidFill>
                <a:effectLst/>
                <a:latin typeface="Times New Roman" panose="02020603050405020304" pitchFamily="18" charset="0"/>
                <a:cs typeface="Times New Roman" panose="02020603050405020304" pitchFamily="18" charset="0"/>
              </a:rPr>
              <a:t>One important future scope is the </a:t>
            </a:r>
            <a:r>
              <a:rPr lang="en-US" i="0" dirty="0">
                <a:solidFill>
                  <a:srgbClr val="202124"/>
                </a:solidFill>
                <a:effectLst/>
                <a:latin typeface="Times New Roman" panose="02020603050405020304" pitchFamily="18" charset="0"/>
                <a:cs typeface="Times New Roman" panose="02020603050405020304" pitchFamily="18" charset="0"/>
              </a:rPr>
              <a:t>availability of location-based blood bank details and extraction of location-based donor detail, </a:t>
            </a:r>
            <a:r>
              <a:rPr lang="en-US" b="0" i="0" dirty="0">
                <a:solidFill>
                  <a:srgbClr val="202124"/>
                </a:solidFill>
                <a:effectLst/>
                <a:latin typeface="Times New Roman" panose="02020603050405020304" pitchFamily="18" charset="0"/>
                <a:cs typeface="Times New Roman" panose="02020603050405020304" pitchFamily="18" charset="0"/>
              </a:rPr>
              <a:t>which is very helpful to the acceptant people.</a:t>
            </a:r>
          </a:p>
          <a:p>
            <a:pPr algn="l"/>
            <a:r>
              <a:rPr lang="en-US" b="0" i="0" dirty="0">
                <a:solidFill>
                  <a:srgbClr val="202124"/>
                </a:solidFill>
                <a:effectLst/>
                <a:latin typeface="Times New Roman" panose="02020603050405020304" pitchFamily="18" charset="0"/>
                <a:cs typeface="Times New Roman" panose="02020603050405020304" pitchFamily="18" charset="0"/>
              </a:rPr>
              <a:t>A quick verification of the patients and the donors.</a:t>
            </a:r>
            <a:br>
              <a:rPr lang="en-US" b="0" i="0" dirty="0">
                <a:solidFill>
                  <a:srgbClr val="2021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55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76E8-8C7E-6844-8DD9-F56161963159}"/>
              </a:ext>
            </a:extLst>
          </p:cNvPr>
          <p:cNvSpPr>
            <a:spLocks noGrp="1"/>
          </p:cNvSpPr>
          <p:nvPr>
            <p:ph type="title"/>
          </p:nvPr>
        </p:nvSpPr>
        <p:spPr/>
        <p:txBody>
          <a:bodyPr/>
          <a:lstStyle/>
          <a:p>
            <a:r>
              <a:rPr lang="en-IN" dirty="0"/>
              <a:t>EXPECTED OVERALL PROJECT TIMELINE:</a:t>
            </a:r>
          </a:p>
        </p:txBody>
      </p:sp>
      <p:sp>
        <p:nvSpPr>
          <p:cNvPr id="3" name="Content Placeholder 2">
            <a:extLst>
              <a:ext uri="{FF2B5EF4-FFF2-40B4-BE49-F238E27FC236}">
                <a16:creationId xmlns:a16="http://schemas.microsoft.com/office/drawing/2014/main" id="{A13709B9-D2BA-39CB-0C03-FFEE078476D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PROJECT START DATE: 23/8/22.</a:t>
            </a:r>
          </a:p>
          <a:p>
            <a:r>
              <a:rPr lang="en-IN" dirty="0">
                <a:latin typeface="Times New Roman" panose="02020603050405020304" pitchFamily="18" charset="0"/>
                <a:cs typeface="Times New Roman" panose="02020603050405020304" pitchFamily="18" charset="0"/>
              </a:rPr>
              <a:t>TIMELINE FOR COMPLETION OF PROJECT:</a:t>
            </a:r>
          </a:p>
          <a:p>
            <a:pPr marL="0" indent="0">
              <a:buNone/>
            </a:pPr>
            <a:r>
              <a:rPr lang="en-IN" dirty="0">
                <a:latin typeface="Times New Roman" panose="02020603050405020304" pitchFamily="18" charset="0"/>
                <a:cs typeface="Times New Roman" panose="02020603050405020304" pitchFamily="18" charset="0"/>
              </a:rPr>
              <a:t>We feel that it might take 6 to 8 months to complete our project.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ORIGINAL TARGET DATE:</a:t>
            </a:r>
          </a:p>
          <a:p>
            <a:pPr marL="0" indent="0">
              <a:buNone/>
            </a:pPr>
            <a:r>
              <a:rPr lang="en-IN" dirty="0">
                <a:latin typeface="Times New Roman" panose="02020603050405020304" pitchFamily="18" charset="0"/>
                <a:cs typeface="Times New Roman" panose="02020603050405020304" pitchFamily="18" charset="0"/>
              </a:rPr>
              <a:t>By the end of the semester.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TEAMS ASSESSMENT:</a:t>
            </a:r>
          </a:p>
          <a:p>
            <a:pPr marL="0" indent="0">
              <a:buNone/>
            </a:pPr>
            <a:r>
              <a:rPr lang="en-IN" dirty="0">
                <a:latin typeface="Times New Roman" panose="02020603050405020304" pitchFamily="18" charset="0"/>
                <a:cs typeface="Times New Roman" panose="02020603050405020304" pitchFamily="18" charset="0"/>
              </a:rPr>
              <a:t>Equal sharing of work among team members might make the project successful in the given timeline.</a:t>
            </a:r>
          </a:p>
          <a:p>
            <a:endParaRPr lang="en-IN" dirty="0"/>
          </a:p>
        </p:txBody>
      </p:sp>
    </p:spTree>
    <p:extLst>
      <p:ext uri="{BB962C8B-B14F-4D97-AF65-F5344CB8AC3E}">
        <p14:creationId xmlns:p14="http://schemas.microsoft.com/office/powerpoint/2010/main" val="12810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262</TotalTime>
  <Words>760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Agency FB</vt:lpstr>
      <vt:lpstr>Aldhabi</vt:lpstr>
      <vt:lpstr>Arial</vt:lpstr>
      <vt:lpstr>Franklin Gothic Medium</vt:lpstr>
      <vt:lpstr>Times New Roman</vt:lpstr>
      <vt:lpstr>Wingdings</vt:lpstr>
      <vt:lpstr>Medical Design 16x9</vt:lpstr>
      <vt:lpstr>HELPING HANDS APP</vt:lpstr>
      <vt:lpstr>TEAM MEMBERS:</vt:lpstr>
      <vt:lpstr>PROBLEM STATEMENT:</vt:lpstr>
      <vt:lpstr>PROJECT OBJECTIVE STATEMENT:</vt:lpstr>
      <vt:lpstr>DESCRIPTION OF COMMUNITY PARTNER:</vt:lpstr>
      <vt:lpstr>STAKEHOLDERS:</vt:lpstr>
      <vt:lpstr>PROJECT SCOPE:</vt:lpstr>
      <vt:lpstr>SCOPE OF OUR PROJECT(CONTD):</vt:lpstr>
      <vt:lpstr>EXPECTED OVERALL PROJECT TIMELINE: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APP</dc:title>
  <dc:creator>JAYASREE CHALLA</dc:creator>
  <cp:lastModifiedBy>JAYASREE CHALLA</cp:lastModifiedBy>
  <cp:revision>1</cp:revision>
  <dcterms:created xsi:type="dcterms:W3CDTF">2022-08-21T06:29:34Z</dcterms:created>
  <dcterms:modified xsi:type="dcterms:W3CDTF">2022-08-21T13:37:10Z</dcterms:modified>
</cp:coreProperties>
</file>