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58" r:id="rId5"/>
    <p:sldId id="280" r:id="rId6"/>
    <p:sldId id="274" r:id="rId7"/>
    <p:sldId id="273" r:id="rId8"/>
    <p:sldId id="281" r:id="rId9"/>
    <p:sldId id="275" r:id="rId10"/>
    <p:sldId id="283" r:id="rId11"/>
    <p:sldId id="284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JE VAISHALI" userId="0d82084eb2582765" providerId="LiveId" clId="{5E69B4E4-ABEA-4D0C-A214-5FFE9877AA51}"/>
    <pc:docChg chg="undo custSel addSld delSld modSld sldOrd">
      <pc:chgData name="GOJE VAISHALI" userId="0d82084eb2582765" providerId="LiveId" clId="{5E69B4E4-ABEA-4D0C-A214-5FFE9877AA51}" dt="2023-12-06T11:03:12.153" v="561" actId="2696"/>
      <pc:docMkLst>
        <pc:docMk/>
      </pc:docMkLst>
      <pc:sldChg chg="modSp mod">
        <pc:chgData name="GOJE VAISHALI" userId="0d82084eb2582765" providerId="LiveId" clId="{5E69B4E4-ABEA-4D0C-A214-5FFE9877AA51}" dt="2023-12-06T03:36:19.480" v="457" actId="255"/>
        <pc:sldMkLst>
          <pc:docMk/>
          <pc:sldMk cId="2015680092" sldId="258"/>
        </pc:sldMkLst>
        <pc:spChg chg="mod">
          <ac:chgData name="GOJE VAISHALI" userId="0d82084eb2582765" providerId="LiveId" clId="{5E69B4E4-ABEA-4D0C-A214-5FFE9877AA51}" dt="2023-12-06T03:34:21.781" v="429" actId="14100"/>
          <ac:spMkLst>
            <pc:docMk/>
            <pc:sldMk cId="2015680092" sldId="258"/>
            <ac:spMk id="2" creationId="{042C1D04-249B-46E2-9FAF-8DF29CC445DB}"/>
          </ac:spMkLst>
        </pc:spChg>
        <pc:spChg chg="mod">
          <ac:chgData name="GOJE VAISHALI" userId="0d82084eb2582765" providerId="LiveId" clId="{5E69B4E4-ABEA-4D0C-A214-5FFE9877AA51}" dt="2023-12-06T03:36:19.480" v="457" actId="255"/>
          <ac:spMkLst>
            <pc:docMk/>
            <pc:sldMk cId="2015680092" sldId="258"/>
            <ac:spMk id="3" creationId="{728B1921-F533-4F9E-8BF6-80EC4D451D77}"/>
          </ac:spMkLst>
        </pc:spChg>
      </pc:sldChg>
      <pc:sldChg chg="modSp del mod">
        <pc:chgData name="GOJE VAISHALI" userId="0d82084eb2582765" providerId="LiveId" clId="{5E69B4E4-ABEA-4D0C-A214-5FFE9877AA51}" dt="2023-12-05T13:18:15.820" v="9" actId="2696"/>
        <pc:sldMkLst>
          <pc:docMk/>
          <pc:sldMk cId="3240963116" sldId="267"/>
        </pc:sldMkLst>
        <pc:spChg chg="mod">
          <ac:chgData name="GOJE VAISHALI" userId="0d82084eb2582765" providerId="LiveId" clId="{5E69B4E4-ABEA-4D0C-A214-5FFE9877AA51}" dt="2023-12-05T13:14:58.660" v="1" actId="20577"/>
          <ac:spMkLst>
            <pc:docMk/>
            <pc:sldMk cId="3240963116" sldId="267"/>
            <ac:spMk id="3" creationId="{97590698-B14B-56FF-23A7-78A954F54DD6}"/>
          </ac:spMkLst>
        </pc:spChg>
      </pc:sldChg>
      <pc:sldChg chg="modSp del mod">
        <pc:chgData name="GOJE VAISHALI" userId="0d82084eb2582765" providerId="LiveId" clId="{5E69B4E4-ABEA-4D0C-A214-5FFE9877AA51}" dt="2023-12-05T13:25:29.173" v="16" actId="2696"/>
        <pc:sldMkLst>
          <pc:docMk/>
          <pc:sldMk cId="3120515553" sldId="268"/>
        </pc:sldMkLst>
        <pc:spChg chg="mod">
          <ac:chgData name="GOJE VAISHALI" userId="0d82084eb2582765" providerId="LiveId" clId="{5E69B4E4-ABEA-4D0C-A214-5FFE9877AA51}" dt="2023-12-05T13:17:52.837" v="8" actId="20577"/>
          <ac:spMkLst>
            <pc:docMk/>
            <pc:sldMk cId="3120515553" sldId="268"/>
            <ac:spMk id="3" creationId="{AC58B80E-9B47-6157-B2DA-68A12B9D3CA5}"/>
          </ac:spMkLst>
        </pc:spChg>
      </pc:sldChg>
      <pc:sldChg chg="del">
        <pc:chgData name="GOJE VAISHALI" userId="0d82084eb2582765" providerId="LiveId" clId="{5E69B4E4-ABEA-4D0C-A214-5FFE9877AA51}" dt="2023-12-05T13:34:46.192" v="17" actId="2696"/>
        <pc:sldMkLst>
          <pc:docMk/>
          <pc:sldMk cId="2638984912" sldId="269"/>
        </pc:sldMkLst>
      </pc:sldChg>
      <pc:sldChg chg="del">
        <pc:chgData name="GOJE VAISHALI" userId="0d82084eb2582765" providerId="LiveId" clId="{5E69B4E4-ABEA-4D0C-A214-5FFE9877AA51}" dt="2023-12-05T13:34:53.886" v="18" actId="2696"/>
        <pc:sldMkLst>
          <pc:docMk/>
          <pc:sldMk cId="1813332844" sldId="270"/>
        </pc:sldMkLst>
      </pc:sldChg>
      <pc:sldChg chg="modSp del mod">
        <pc:chgData name="GOJE VAISHALI" userId="0d82084eb2582765" providerId="LiveId" clId="{5E69B4E4-ABEA-4D0C-A214-5FFE9877AA51}" dt="2023-12-05T13:36:58.696" v="32" actId="2696"/>
        <pc:sldMkLst>
          <pc:docMk/>
          <pc:sldMk cId="3937797936" sldId="271"/>
        </pc:sldMkLst>
        <pc:spChg chg="mod">
          <ac:chgData name="GOJE VAISHALI" userId="0d82084eb2582765" providerId="LiveId" clId="{5E69B4E4-ABEA-4D0C-A214-5FFE9877AA51}" dt="2023-12-05T13:35:22.112" v="21" actId="20577"/>
          <ac:spMkLst>
            <pc:docMk/>
            <pc:sldMk cId="3937797936" sldId="271"/>
            <ac:spMk id="3" creationId="{FDA6B1AE-61A3-2D9A-EE7F-4AEBD5BC172E}"/>
          </ac:spMkLst>
        </pc:spChg>
      </pc:sldChg>
      <pc:sldChg chg="del">
        <pc:chgData name="GOJE VAISHALI" userId="0d82084eb2582765" providerId="LiveId" clId="{5E69B4E4-ABEA-4D0C-A214-5FFE9877AA51}" dt="2023-12-05T13:53:34.231" v="54" actId="2696"/>
        <pc:sldMkLst>
          <pc:docMk/>
          <pc:sldMk cId="3797253030" sldId="272"/>
        </pc:sldMkLst>
      </pc:sldChg>
      <pc:sldChg chg="ord">
        <pc:chgData name="GOJE VAISHALI" userId="0d82084eb2582765" providerId="LiveId" clId="{5E69B4E4-ABEA-4D0C-A214-5FFE9877AA51}" dt="2023-12-05T14:40:20.432" v="412"/>
        <pc:sldMkLst>
          <pc:docMk/>
          <pc:sldMk cId="1390399043" sldId="273"/>
        </pc:sldMkLst>
      </pc:sldChg>
      <pc:sldChg chg="modSp new mod">
        <pc:chgData name="GOJE VAISHALI" userId="0d82084eb2582765" providerId="LiveId" clId="{5E69B4E4-ABEA-4D0C-A214-5FFE9877AA51}" dt="2023-12-05T13:57:55.991" v="66" actId="207"/>
        <pc:sldMkLst>
          <pc:docMk/>
          <pc:sldMk cId="1141807804" sldId="274"/>
        </pc:sldMkLst>
        <pc:spChg chg="mod">
          <ac:chgData name="GOJE VAISHALI" userId="0d82084eb2582765" providerId="LiveId" clId="{5E69B4E4-ABEA-4D0C-A214-5FFE9877AA51}" dt="2023-12-05T13:55:24.343" v="58" actId="207"/>
          <ac:spMkLst>
            <pc:docMk/>
            <pc:sldMk cId="1141807804" sldId="274"/>
            <ac:spMk id="2" creationId="{4C83FBBF-BD2C-F31A-E35C-BDD677BF959D}"/>
          </ac:spMkLst>
        </pc:spChg>
        <pc:spChg chg="mod">
          <ac:chgData name="GOJE VAISHALI" userId="0d82084eb2582765" providerId="LiveId" clId="{5E69B4E4-ABEA-4D0C-A214-5FFE9877AA51}" dt="2023-12-05T13:57:55.991" v="66" actId="207"/>
          <ac:spMkLst>
            <pc:docMk/>
            <pc:sldMk cId="1141807804" sldId="274"/>
            <ac:spMk id="3" creationId="{7CDCA966-AC97-A7FC-0A36-B6F2BDB60A45}"/>
          </ac:spMkLst>
        </pc:spChg>
      </pc:sldChg>
      <pc:sldChg chg="modSp new mod">
        <pc:chgData name="GOJE VAISHALI" userId="0d82084eb2582765" providerId="LiveId" clId="{5E69B4E4-ABEA-4D0C-A214-5FFE9877AA51}" dt="2023-12-06T03:58:37.910" v="514" actId="20577"/>
        <pc:sldMkLst>
          <pc:docMk/>
          <pc:sldMk cId="673606024" sldId="275"/>
        </pc:sldMkLst>
        <pc:spChg chg="mod">
          <ac:chgData name="GOJE VAISHALI" userId="0d82084eb2582765" providerId="LiveId" clId="{5E69B4E4-ABEA-4D0C-A214-5FFE9877AA51}" dt="2023-12-05T13:55:36.482" v="59" actId="207"/>
          <ac:spMkLst>
            <pc:docMk/>
            <pc:sldMk cId="673606024" sldId="275"/>
            <ac:spMk id="2" creationId="{A85FC654-3C3D-0A22-4C22-9763AA656DCC}"/>
          </ac:spMkLst>
        </pc:spChg>
        <pc:spChg chg="mod">
          <ac:chgData name="GOJE VAISHALI" userId="0d82084eb2582765" providerId="LiveId" clId="{5E69B4E4-ABEA-4D0C-A214-5FFE9877AA51}" dt="2023-12-06T03:58:37.910" v="514" actId="20577"/>
          <ac:spMkLst>
            <pc:docMk/>
            <pc:sldMk cId="673606024" sldId="275"/>
            <ac:spMk id="3" creationId="{EDC201ED-B435-0EB8-CAAC-8A51314A75A7}"/>
          </ac:spMkLst>
        </pc:spChg>
      </pc:sldChg>
      <pc:sldChg chg="modSp new del mod">
        <pc:chgData name="GOJE VAISHALI" userId="0d82084eb2582765" providerId="LiveId" clId="{5E69B4E4-ABEA-4D0C-A214-5FFE9877AA51}" dt="2023-12-05T14:08:14.177" v="178" actId="2696"/>
        <pc:sldMkLst>
          <pc:docMk/>
          <pc:sldMk cId="1201877746" sldId="276"/>
        </pc:sldMkLst>
        <pc:spChg chg="mod">
          <ac:chgData name="GOJE VAISHALI" userId="0d82084eb2582765" providerId="LiveId" clId="{5E69B4E4-ABEA-4D0C-A214-5FFE9877AA51}" dt="2023-12-05T13:55:47.787" v="60" actId="207"/>
          <ac:spMkLst>
            <pc:docMk/>
            <pc:sldMk cId="1201877746" sldId="276"/>
            <ac:spMk id="2" creationId="{C9A27149-CB45-BE08-6273-B00D57DC7E67}"/>
          </ac:spMkLst>
        </pc:spChg>
        <pc:spChg chg="mod">
          <ac:chgData name="GOJE VAISHALI" userId="0d82084eb2582765" providerId="LiveId" clId="{5E69B4E4-ABEA-4D0C-A214-5FFE9877AA51}" dt="2023-12-05T13:58:19.807" v="68" actId="207"/>
          <ac:spMkLst>
            <pc:docMk/>
            <pc:sldMk cId="1201877746" sldId="276"/>
            <ac:spMk id="3" creationId="{4BE66F8E-B972-3505-9005-597FBCBC1670}"/>
          </ac:spMkLst>
        </pc:spChg>
      </pc:sldChg>
      <pc:sldChg chg="new del">
        <pc:chgData name="GOJE VAISHALI" userId="0d82084eb2582765" providerId="LiveId" clId="{5E69B4E4-ABEA-4D0C-A214-5FFE9877AA51}" dt="2023-12-05T13:53:26.995" v="53" actId="2696"/>
        <pc:sldMkLst>
          <pc:docMk/>
          <pc:sldMk cId="3443574697" sldId="277"/>
        </pc:sldMkLst>
      </pc:sldChg>
      <pc:sldChg chg="modSp new mod">
        <pc:chgData name="GOJE VAISHALI" userId="0d82084eb2582765" providerId="LiveId" clId="{5E69B4E4-ABEA-4D0C-A214-5FFE9877AA51}" dt="2023-12-05T14:08:24.687" v="182" actId="20577"/>
        <pc:sldMkLst>
          <pc:docMk/>
          <pc:sldMk cId="1945071839" sldId="278"/>
        </pc:sldMkLst>
        <pc:spChg chg="mod">
          <ac:chgData name="GOJE VAISHALI" userId="0d82084eb2582765" providerId="LiveId" clId="{5E69B4E4-ABEA-4D0C-A214-5FFE9877AA51}" dt="2023-12-05T14:08:24.687" v="182" actId="20577"/>
          <ac:spMkLst>
            <pc:docMk/>
            <pc:sldMk cId="1945071839" sldId="278"/>
            <ac:spMk id="2" creationId="{D9A97B96-458A-FB68-FDA1-74EEFBC3552E}"/>
          </ac:spMkLst>
        </pc:spChg>
        <pc:spChg chg="mod">
          <ac:chgData name="GOJE VAISHALI" userId="0d82084eb2582765" providerId="LiveId" clId="{5E69B4E4-ABEA-4D0C-A214-5FFE9877AA51}" dt="2023-12-05T13:58:31.788" v="69" actId="207"/>
          <ac:spMkLst>
            <pc:docMk/>
            <pc:sldMk cId="1945071839" sldId="278"/>
            <ac:spMk id="3" creationId="{F142EDFD-DCF6-F2FE-1253-8801F202A38E}"/>
          </ac:spMkLst>
        </pc:spChg>
      </pc:sldChg>
      <pc:sldChg chg="modSp new del mod">
        <pc:chgData name="GOJE VAISHALI" userId="0d82084eb2582765" providerId="LiveId" clId="{5E69B4E4-ABEA-4D0C-A214-5FFE9877AA51}" dt="2023-12-05T14:01:13.413" v="88" actId="2696"/>
        <pc:sldMkLst>
          <pc:docMk/>
          <pc:sldMk cId="669609153" sldId="279"/>
        </pc:sldMkLst>
        <pc:spChg chg="mod">
          <ac:chgData name="GOJE VAISHALI" userId="0d82084eb2582765" providerId="LiveId" clId="{5E69B4E4-ABEA-4D0C-A214-5FFE9877AA51}" dt="2023-12-05T13:59:49.307" v="86" actId="255"/>
          <ac:spMkLst>
            <pc:docMk/>
            <pc:sldMk cId="669609153" sldId="279"/>
            <ac:spMk id="2" creationId="{37F549C5-B9B2-EDC3-4A4E-26B16CE768C1}"/>
          </ac:spMkLst>
        </pc:spChg>
        <pc:spChg chg="mod">
          <ac:chgData name="GOJE VAISHALI" userId="0d82084eb2582765" providerId="LiveId" clId="{5E69B4E4-ABEA-4D0C-A214-5FFE9877AA51}" dt="2023-12-05T14:00:37.030" v="87" actId="14100"/>
          <ac:spMkLst>
            <pc:docMk/>
            <pc:sldMk cId="669609153" sldId="279"/>
            <ac:spMk id="3" creationId="{6A7F0A25-2358-F471-70F9-D0EFEDD98D23}"/>
          </ac:spMkLst>
        </pc:spChg>
      </pc:sldChg>
      <pc:sldChg chg="modSp new mod">
        <pc:chgData name="GOJE VAISHALI" userId="0d82084eb2582765" providerId="LiveId" clId="{5E69B4E4-ABEA-4D0C-A214-5FFE9877AA51}" dt="2023-12-05T14:05:50.702" v="125" actId="20577"/>
        <pc:sldMkLst>
          <pc:docMk/>
          <pc:sldMk cId="1806897375" sldId="279"/>
        </pc:sldMkLst>
        <pc:spChg chg="mod">
          <ac:chgData name="GOJE VAISHALI" userId="0d82084eb2582765" providerId="LiveId" clId="{5E69B4E4-ABEA-4D0C-A214-5FFE9877AA51}" dt="2023-12-05T14:05:50.702" v="125" actId="20577"/>
          <ac:spMkLst>
            <pc:docMk/>
            <pc:sldMk cId="1806897375" sldId="279"/>
            <ac:spMk id="2" creationId="{9F63CBAD-FEE7-2255-6637-1ED2A101FF4D}"/>
          </ac:spMkLst>
        </pc:spChg>
      </pc:sldChg>
      <pc:sldChg chg="modSp new mod">
        <pc:chgData name="GOJE VAISHALI" userId="0d82084eb2582765" providerId="LiveId" clId="{5E69B4E4-ABEA-4D0C-A214-5FFE9877AA51}" dt="2023-12-06T03:55:54.525" v="509" actId="20577"/>
        <pc:sldMkLst>
          <pc:docMk/>
          <pc:sldMk cId="3109300617" sldId="280"/>
        </pc:sldMkLst>
        <pc:spChg chg="mod">
          <ac:chgData name="GOJE VAISHALI" userId="0d82084eb2582765" providerId="LiveId" clId="{5E69B4E4-ABEA-4D0C-A214-5FFE9877AA51}" dt="2023-12-05T14:06:43.621" v="137" actId="207"/>
          <ac:spMkLst>
            <pc:docMk/>
            <pc:sldMk cId="3109300617" sldId="280"/>
            <ac:spMk id="2" creationId="{DE04F011-4412-250A-C3FA-B14D928446B9}"/>
          </ac:spMkLst>
        </pc:spChg>
        <pc:spChg chg="mod">
          <ac:chgData name="GOJE VAISHALI" userId="0d82084eb2582765" providerId="LiveId" clId="{5E69B4E4-ABEA-4D0C-A214-5FFE9877AA51}" dt="2023-12-06T03:55:54.525" v="509" actId="20577"/>
          <ac:spMkLst>
            <pc:docMk/>
            <pc:sldMk cId="3109300617" sldId="280"/>
            <ac:spMk id="3" creationId="{65F07778-5B7F-8435-671F-D3534A647194}"/>
          </ac:spMkLst>
        </pc:spChg>
      </pc:sldChg>
      <pc:sldChg chg="modSp new mod">
        <pc:chgData name="GOJE VAISHALI" userId="0d82084eb2582765" providerId="LiveId" clId="{5E69B4E4-ABEA-4D0C-A214-5FFE9877AA51}" dt="2023-12-06T03:58:15.262" v="512" actId="20577"/>
        <pc:sldMkLst>
          <pc:docMk/>
          <pc:sldMk cId="4265349952" sldId="281"/>
        </pc:sldMkLst>
        <pc:spChg chg="mod">
          <ac:chgData name="GOJE VAISHALI" userId="0d82084eb2582765" providerId="LiveId" clId="{5E69B4E4-ABEA-4D0C-A214-5FFE9877AA51}" dt="2023-12-05T14:28:23.292" v="245" actId="207"/>
          <ac:spMkLst>
            <pc:docMk/>
            <pc:sldMk cId="4265349952" sldId="281"/>
            <ac:spMk id="2" creationId="{A4C0ED78-01E4-DAA0-C9D9-E9BF3CF43BC7}"/>
          </ac:spMkLst>
        </pc:spChg>
        <pc:spChg chg="mod">
          <ac:chgData name="GOJE VAISHALI" userId="0d82084eb2582765" providerId="LiveId" clId="{5E69B4E4-ABEA-4D0C-A214-5FFE9877AA51}" dt="2023-12-06T03:58:15.262" v="512" actId="20577"/>
          <ac:spMkLst>
            <pc:docMk/>
            <pc:sldMk cId="4265349952" sldId="281"/>
            <ac:spMk id="3" creationId="{99A333C9-0547-96DD-94EB-F8CF3235EEC5}"/>
          </ac:spMkLst>
        </pc:spChg>
      </pc:sldChg>
      <pc:sldChg chg="addSp modSp new del mod">
        <pc:chgData name="GOJE VAISHALI" userId="0d82084eb2582765" providerId="LiveId" clId="{5E69B4E4-ABEA-4D0C-A214-5FFE9877AA51}" dt="2023-12-06T11:03:12.153" v="561" actId="2696"/>
        <pc:sldMkLst>
          <pc:docMk/>
          <pc:sldMk cId="2205407542" sldId="282"/>
        </pc:sldMkLst>
        <pc:picChg chg="add mod">
          <ac:chgData name="GOJE VAISHALI" userId="0d82084eb2582765" providerId="LiveId" clId="{5E69B4E4-ABEA-4D0C-A214-5FFE9877AA51}" dt="2023-12-05T15:32:23.052" v="420" actId="14100"/>
          <ac:picMkLst>
            <pc:docMk/>
            <pc:sldMk cId="2205407542" sldId="282"/>
            <ac:picMk id="3" creationId="{9E17C3E8-A6D6-B005-3F32-209BD354059F}"/>
          </ac:picMkLst>
        </pc:picChg>
      </pc:sldChg>
      <pc:sldChg chg="addSp delSp modSp new mod">
        <pc:chgData name="GOJE VAISHALI" userId="0d82084eb2582765" providerId="LiveId" clId="{5E69B4E4-ABEA-4D0C-A214-5FFE9877AA51}" dt="2023-12-06T04:00:01.611" v="522" actId="20577"/>
        <pc:sldMkLst>
          <pc:docMk/>
          <pc:sldMk cId="2356961754" sldId="283"/>
        </pc:sldMkLst>
        <pc:spChg chg="mod">
          <ac:chgData name="GOJE VAISHALI" userId="0d82084eb2582765" providerId="LiveId" clId="{5E69B4E4-ABEA-4D0C-A214-5FFE9877AA51}" dt="2023-12-06T04:00:01.611" v="522" actId="20577"/>
          <ac:spMkLst>
            <pc:docMk/>
            <pc:sldMk cId="2356961754" sldId="283"/>
            <ac:spMk id="2" creationId="{03CB8465-D36F-1764-BAD3-C02A78174134}"/>
          </ac:spMkLst>
        </pc:spChg>
        <pc:spChg chg="mod">
          <ac:chgData name="GOJE VAISHALI" userId="0d82084eb2582765" providerId="LiveId" clId="{5E69B4E4-ABEA-4D0C-A214-5FFE9877AA51}" dt="2023-12-06T03:52:13.046" v="472" actId="255"/>
          <ac:spMkLst>
            <pc:docMk/>
            <pc:sldMk cId="2356961754" sldId="283"/>
            <ac:spMk id="3" creationId="{9B6728B0-553D-4489-1A7D-00B8047EC39E}"/>
          </ac:spMkLst>
        </pc:spChg>
        <pc:spChg chg="add del">
          <ac:chgData name="GOJE VAISHALI" userId="0d82084eb2582765" providerId="LiveId" clId="{5E69B4E4-ABEA-4D0C-A214-5FFE9877AA51}" dt="2023-12-06T03:50:01.531" v="460"/>
          <ac:spMkLst>
            <pc:docMk/>
            <pc:sldMk cId="2356961754" sldId="283"/>
            <ac:spMk id="4" creationId="{F862A86B-793B-8D55-A7B4-B02AEF0C46FB}"/>
          </ac:spMkLst>
        </pc:spChg>
        <pc:spChg chg="add del">
          <ac:chgData name="GOJE VAISHALI" userId="0d82084eb2582765" providerId="LiveId" clId="{5E69B4E4-ABEA-4D0C-A214-5FFE9877AA51}" dt="2023-12-06T03:50:01.531" v="460"/>
          <ac:spMkLst>
            <pc:docMk/>
            <pc:sldMk cId="2356961754" sldId="283"/>
            <ac:spMk id="5" creationId="{BEB73B6B-C418-D098-96F7-E53881405BA8}"/>
          </ac:spMkLst>
        </pc:spChg>
        <pc:spChg chg="add del">
          <ac:chgData name="GOJE VAISHALI" userId="0d82084eb2582765" providerId="LiveId" clId="{5E69B4E4-ABEA-4D0C-A214-5FFE9877AA51}" dt="2023-12-06T03:50:01.531" v="460"/>
          <ac:spMkLst>
            <pc:docMk/>
            <pc:sldMk cId="2356961754" sldId="283"/>
            <ac:spMk id="6" creationId="{5BE90CF3-B76C-2A21-A5DE-C2BD1A4F37E2}"/>
          </ac:spMkLst>
        </pc:spChg>
        <pc:spChg chg="add del">
          <ac:chgData name="GOJE VAISHALI" userId="0d82084eb2582765" providerId="LiveId" clId="{5E69B4E4-ABEA-4D0C-A214-5FFE9877AA51}" dt="2023-12-06T03:50:01.531" v="460"/>
          <ac:spMkLst>
            <pc:docMk/>
            <pc:sldMk cId="2356961754" sldId="283"/>
            <ac:spMk id="7" creationId="{96F76AE7-D34B-78C6-295F-9F8B82FBD291}"/>
          </ac:spMkLst>
        </pc:spChg>
      </pc:sldChg>
      <pc:sldChg chg="modSp new mod">
        <pc:chgData name="GOJE VAISHALI" userId="0d82084eb2582765" providerId="LiveId" clId="{5E69B4E4-ABEA-4D0C-A214-5FFE9877AA51}" dt="2023-12-06T04:02:20.669" v="560" actId="20577"/>
        <pc:sldMkLst>
          <pc:docMk/>
          <pc:sldMk cId="3127460325" sldId="284"/>
        </pc:sldMkLst>
        <pc:spChg chg="mod">
          <ac:chgData name="GOJE VAISHALI" userId="0d82084eb2582765" providerId="LiveId" clId="{5E69B4E4-ABEA-4D0C-A214-5FFE9877AA51}" dt="2023-12-06T04:01:18.575" v="530" actId="20577"/>
          <ac:spMkLst>
            <pc:docMk/>
            <pc:sldMk cId="3127460325" sldId="284"/>
            <ac:spMk id="2" creationId="{C5C7FA6B-D3D0-043B-E3D5-17323BF08136}"/>
          </ac:spMkLst>
        </pc:spChg>
        <pc:spChg chg="mod">
          <ac:chgData name="GOJE VAISHALI" userId="0d82084eb2582765" providerId="LiveId" clId="{5E69B4E4-ABEA-4D0C-A214-5FFE9877AA51}" dt="2023-12-06T04:02:20.669" v="560" actId="20577"/>
          <ac:spMkLst>
            <pc:docMk/>
            <pc:sldMk cId="3127460325" sldId="284"/>
            <ac:spMk id="3" creationId="{D8ADC4D3-75E9-33B6-C8E2-BEBAC4B309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2433711"/>
            <a:ext cx="7552470" cy="1436831"/>
          </a:xfrm>
        </p:spPr>
        <p:txBody>
          <a:bodyPr>
            <a:normAutofit/>
          </a:bodyPr>
          <a:lstStyle/>
          <a:p>
            <a:pPr algn="l"/>
            <a:r>
              <a:rPr lang="en-IN" b="0" i="0" dirty="0">
                <a:solidFill>
                  <a:schemeClr val="bg2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Singleton Class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9083" y="4586068"/>
            <a:ext cx="2602524" cy="10410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PRESENTED BY</a:t>
            </a:r>
          </a:p>
          <a:p>
            <a:pPr algn="l"/>
            <a:r>
              <a:rPr lang="en-US" sz="2000" dirty="0">
                <a:solidFill>
                  <a:srgbClr val="FFFFFF">
                    <a:alpha val="70000"/>
                  </a:srgbClr>
                </a:solidFill>
              </a:rPr>
              <a:t>VAISHALI GOJE</a:t>
            </a: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CBAD-FEE7-2255-6637-1ED2A101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552" y="2602523"/>
            <a:ext cx="8596668" cy="1486877"/>
          </a:xfrm>
        </p:spPr>
        <p:txBody>
          <a:bodyPr>
            <a:noAutofit/>
          </a:bodyPr>
          <a:lstStyle/>
          <a:p>
            <a:r>
              <a:rPr lang="en-IN" sz="9600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	THANK YOU</a:t>
            </a:r>
          </a:p>
        </p:txBody>
      </p:sp>
    </p:spTree>
    <p:extLst>
      <p:ext uri="{BB962C8B-B14F-4D97-AF65-F5344CB8AC3E}">
        <p14:creationId xmlns:p14="http://schemas.microsoft.com/office/powerpoint/2010/main" val="180689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F011-4412-250A-C3FA-B14D9284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07778-5B7F-8435-671F-D3534A647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Definition</a:t>
            </a:r>
          </a:p>
          <a:p>
            <a:r>
              <a:rPr lang="en-IN" sz="2800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Of Singleton Class</a:t>
            </a:r>
          </a:p>
          <a:p>
            <a:r>
              <a:rPr lang="en-IN" sz="2800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Creating Singleton Class</a:t>
            </a:r>
          </a:p>
          <a:p>
            <a:r>
              <a:rPr lang="en-IN" sz="2800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Example</a:t>
            </a:r>
          </a:p>
          <a:p>
            <a:r>
              <a:rPr lang="en-IN" sz="2800" i="0" dirty="0">
                <a:solidFill>
                  <a:schemeClr val="tx2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Advantages</a:t>
            </a:r>
            <a:endParaRPr lang="en-IN" sz="2800" dirty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30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FBBF-BD2C-F31A-E35C-BDD677BF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0" i="0" dirty="0"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What Is Singleton Class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CA966-AC97-A7FC-0A36-B6F2BDB60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singleton class in Java ensures only one instance of itself exists. To make one, create a class with a private static instance variable and a private constructor.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80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0F46D6B-3EF6-C2F2-4030-C5E55084F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7" y="1254662"/>
            <a:ext cx="8553157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39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ED78-01E4-DAA0-C9D9-E9BF3CF4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Why We Use Singleton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33C9-0547-96DD-94EB-F8CF3235E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there are several similar requirement and we have to create only one object and reuse the same object for every similar requirement.</a:t>
            </a:r>
          </a:p>
        </p:txBody>
      </p:sp>
    </p:spTree>
    <p:extLst>
      <p:ext uri="{BB962C8B-B14F-4D97-AF65-F5344CB8AC3E}">
        <p14:creationId xmlns:p14="http://schemas.microsoft.com/office/powerpoint/2010/main" val="426534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C654-3C3D-0A22-4C22-9763AA65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How To Create A Singleton Class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201ED-B435-0EB8-CAAC-8A51314A7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reate a class with a private static instance variable and a private constructor. </a:t>
            </a:r>
          </a:p>
          <a:p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Then, provide a public static method to access the instance. </a:t>
            </a:r>
          </a:p>
          <a:p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method checks if the instance exists; if not, it creates one. </a:t>
            </a:r>
          </a:p>
          <a:p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You'll always get the same instance wherever you call the method.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60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8465-D36F-1764-BAD3-C02A7817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Singleton Class with Eager Initialization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728B0-553D-4489-1A7D-00B8047E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Singleton {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private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final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Singleton instance =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Singleton();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private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Singleton() {}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Singleton getInstance() {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instance;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96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FA6B-D3D0-043B-E3D5-17323BF0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Singleton Class with Lazy Initialization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DC4D3-75E9-33B6-C8E2-BEBAC4B3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IN" sz="2400" b="1" i="0" dirty="0">
                <a:solidFill>
                  <a:srgbClr val="00669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public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Singleton {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private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static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Singleton instance;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private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Singleton() {}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public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static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synchronized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Singleton getInstance() {  </a:t>
            </a:r>
          </a:p>
          <a:p>
            <a:pPr algn="just">
              <a:buFont typeface="+mj-lt"/>
              <a:buAutoNum type="arabicPeriod"/>
            </a:pPr>
            <a:r>
              <a:rPr lang="en-IN" sz="2400" b="1" i="0" dirty="0">
                <a:solidFill>
                  <a:srgbClr val="00669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	if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(instance ==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null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 {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			instance =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new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Singleton();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		}  </a:t>
            </a:r>
          </a:p>
          <a:p>
            <a:pPr algn="just">
              <a:buFont typeface="+mj-lt"/>
              <a:buAutoNum type="arabicPeriod"/>
            </a:pPr>
            <a:r>
              <a:rPr lang="en-IN" sz="2400" b="1" i="0" dirty="0">
                <a:solidFill>
                  <a:srgbClr val="00669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		return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instance;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	 }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46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7B96-458A-FB68-FDA1-74EEFBC3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Advantages of Singleton Class</a:t>
            </a:r>
            <a:br>
              <a:rPr lang="en-IN" b="1" i="0" dirty="0">
                <a:solidFill>
                  <a:srgbClr val="000000"/>
                </a:solidFill>
                <a:effectLst/>
                <a:latin typeface="Fira Sans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2EDFD-DCF6-F2FE-1253-8801F202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i="0" dirty="0"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Single Point of Control</a:t>
            </a:r>
          </a:p>
          <a:p>
            <a:r>
              <a:rPr lang="en-IN" sz="2800" i="0" dirty="0"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Improved Performance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Roboto" panose="02000000000000000000" pitchFamily="2" charset="0"/>
            </a:endParaRPr>
          </a:p>
          <a:p>
            <a:r>
              <a:rPr lang="en-IN" sz="2800" i="0" dirty="0"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Global Access</a:t>
            </a:r>
          </a:p>
          <a:p>
            <a:r>
              <a:rPr lang="en-IN" sz="2800" i="0" dirty="0"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Flexibility</a:t>
            </a:r>
            <a:endParaRPr lang="en-IN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718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24F515-356D-4532-BE08-F6D7771916F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 design</Template>
  <TotalTime>285</TotalTime>
  <Words>258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Fira Sans</vt:lpstr>
      <vt:lpstr>inter-regular</vt:lpstr>
      <vt:lpstr>Roboto</vt:lpstr>
      <vt:lpstr>Trebuchet MS</vt:lpstr>
      <vt:lpstr>Wingdings 3</vt:lpstr>
      <vt:lpstr>Facet</vt:lpstr>
      <vt:lpstr>Singleton Class</vt:lpstr>
      <vt:lpstr>Contents</vt:lpstr>
      <vt:lpstr>What Is Singleton Class</vt:lpstr>
      <vt:lpstr>PowerPoint Presentation</vt:lpstr>
      <vt:lpstr>Why We Use Singleton Class</vt:lpstr>
      <vt:lpstr>How To Create A Singleton Class</vt:lpstr>
      <vt:lpstr> Singleton Class with Eager Initialization</vt:lpstr>
      <vt:lpstr>Singleton Class with Lazy Initialization</vt:lpstr>
      <vt:lpstr>Advantages of Singleton Class 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 Class</dc:title>
  <dc:creator>GOJE VAISHALI</dc:creator>
  <cp:lastModifiedBy>GOJE VAISHALI</cp:lastModifiedBy>
  <cp:revision>1</cp:revision>
  <dcterms:created xsi:type="dcterms:W3CDTF">2023-12-03T07:46:53Z</dcterms:created>
  <dcterms:modified xsi:type="dcterms:W3CDTF">2023-12-06T11:03:14Z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