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9583-03CA-9CC3-AD64-F6811084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8105" y="1569540"/>
            <a:ext cx="8825658" cy="2440455"/>
          </a:xfrm>
        </p:spPr>
        <p:txBody>
          <a:bodyPr/>
          <a:lstStyle/>
          <a:p>
            <a:r>
              <a:rPr lang="en-US" sz="9600" dirty="0">
                <a:latin typeface="Arial Black" panose="020B0A04020102020204" pitchFamily="34" charset="0"/>
              </a:rPr>
              <a:t>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6156-FF88-E9F1-C32C-F2035F97D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53" y="4426085"/>
            <a:ext cx="8825658" cy="1303506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														Presented By</a:t>
            </a:r>
          </a:p>
          <a:p>
            <a:r>
              <a:rPr lang="en-US" cap="none" dirty="0">
                <a:solidFill>
                  <a:schemeClr val="bg1"/>
                </a:solidFill>
              </a:rPr>
              <a:t>															Mounika </a:t>
            </a:r>
            <a:r>
              <a:rPr lang="en-US" cap="none">
                <a:solidFill>
                  <a:schemeClr val="bg1"/>
                </a:solidFill>
              </a:rPr>
              <a:t>Jeela</a:t>
            </a:r>
            <a:r>
              <a:rPr lang="en-US" cap="none" dirty="0">
                <a:solidFill>
                  <a:schemeClr val="bg1"/>
                </a:solidFill>
              </a:rPr>
              <a:t>	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3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12BC-1874-4909-C74E-1983838A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DDFE-EA22-49C9-3861-77CB3682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7830"/>
            <a:ext cx="8825659" cy="344197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View and Table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View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1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9BC4-0C2B-DB1C-2AE9-597AB476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D659-2074-D38A-BF93-03A959D9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46" y="2603500"/>
            <a:ext cx="8628468" cy="337901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in SQL are considered as a virtual table. A view also contains rows and columns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view, we can select the fields from one or more tables present in the database.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view can either have specific rows based on certain condition or all the rows of a 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9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3E1-85B3-A77A-A02D-B80B3964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7"/>
            <a:ext cx="8825659" cy="1283149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View from a single table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E030-BB04-0EB1-A821-C3FE7E73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5651"/>
            <a:ext cx="8679745" cy="38326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9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view_name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column1, column2.....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table_name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condition; </a:t>
            </a:r>
          </a:p>
          <a:p>
            <a:pPr marL="0" indent="0" algn="just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5926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5E6C-FE0D-B34F-31BB-0635D1D7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46043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View from multiple tables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B14E-3749-0B5A-01A1-EB64F45C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499" y="2681321"/>
            <a:ext cx="8825659" cy="3416300"/>
          </a:xfrm>
        </p:spPr>
        <p:txBody>
          <a:bodyPr/>
          <a:lstStyle/>
          <a:p>
            <a:r>
              <a:rPr lang="en-US" sz="2800" dirty="0">
                <a:latin typeface="Arial Black" panose="020B0A04020102020204" pitchFamily="34" charset="0"/>
              </a:rPr>
              <a:t>Syntax:-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view_name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table1.column1, table2.column2 </a:t>
            </a:r>
          </a:p>
          <a:p>
            <a:pPr marL="457200" lvl="1" indent="0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table1, table2</a:t>
            </a:r>
          </a:p>
          <a:p>
            <a:pPr marL="457200" lvl="1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table1.column1 = table2.column1;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9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0398-03F2-1178-980F-5236EE69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View and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B7BEB-EDD1-7E4A-32F6-316780BE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4" y="2363823"/>
            <a:ext cx="10359958" cy="42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8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1D45-E15B-D881-F220-1715DB45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Advantages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A300-0AC2-B1CB-0FA9-D87D1E32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1"/>
            <a:ext cx="10051310" cy="3563117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Complexity: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Views help to reduce the complexity. Different views can be created on the same base table for different users.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Security: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increases the security by excluding the sensitive information from the view.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Query Simplicity: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helps to simplify commands from the user. A view can draw data from several different tables and present it as a single table.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Consistency: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 view can present a consistent, unchanged image of the structure of the database. Views can be used to rename the columns without affecting the base table.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Data Integrity: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If data is accessed and entered through a view, the DBMS can automatically check the data to ensure that it meets the specified integrity constraints.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Storage Capacity: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Views take very little space to store the data.</a:t>
            </a:r>
          </a:p>
        </p:txBody>
      </p:sp>
    </p:spTree>
    <p:extLst>
      <p:ext uri="{BB962C8B-B14F-4D97-AF65-F5344CB8AC3E}">
        <p14:creationId xmlns:p14="http://schemas.microsoft.com/office/powerpoint/2010/main" val="327913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8F52-805D-E813-1BFB-365B6F1D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Disadvantage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02B1-059E-C2BC-E7CC-5C916D48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9" y="2548647"/>
            <a:ext cx="10671242" cy="3784060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You cannot INSERT if the base table has any not null column that do not appear in view.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You cannot INSERT or UPDATE if any of the column referenced in the INSERT or UPDATE contains group functions or columns defined by expression.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You can't execute INSERT, UPDATE, DELETE statements on a view if with read only option is enabled.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You can't be created view on temporary tables.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You cannot INSERT, UPDATE, DELETE if the view contains group functions GROUP BY, DISTINCT or a reference to a psuedocolumn rownum.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You can't pass parameters to the SQL server views.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1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F72-2D8C-F8F7-BC8F-24D140C47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603FD-B7BC-A380-1B04-DA6940094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E6087-E29A-41C9-B2B1-0BBD53CF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1" y="447471"/>
            <a:ext cx="11186807" cy="59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6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{ACE55EDB-736A-47CC-9381-5DDF0264DED8}tf02900722</Template>
  <TotalTime>376</TotalTime>
  <Words>441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Century Gothic</vt:lpstr>
      <vt:lpstr>erdana</vt:lpstr>
      <vt:lpstr>inter-bold</vt:lpstr>
      <vt:lpstr>inter-regular</vt:lpstr>
      <vt:lpstr>Times New Roman</vt:lpstr>
      <vt:lpstr>Wingdings 3</vt:lpstr>
      <vt:lpstr>Ion Boardroom</vt:lpstr>
      <vt:lpstr>VIEW</vt:lpstr>
      <vt:lpstr>Contents</vt:lpstr>
      <vt:lpstr>Views</vt:lpstr>
      <vt:lpstr>Creating View from a single table </vt:lpstr>
      <vt:lpstr>Creating View from multiple tables </vt:lpstr>
      <vt:lpstr>Difference Between View and Table</vt:lpstr>
      <vt:lpstr>Advantages of View</vt:lpstr>
      <vt:lpstr>Disadvantage of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</dc:creator>
  <cp:lastModifiedBy>MOUNIKA</cp:lastModifiedBy>
  <cp:revision>7</cp:revision>
  <dcterms:created xsi:type="dcterms:W3CDTF">2024-01-18T11:59:06Z</dcterms:created>
  <dcterms:modified xsi:type="dcterms:W3CDTF">2024-02-09T04:20:22Z</dcterms:modified>
</cp:coreProperties>
</file>