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7" r:id="rId5"/>
  </p:sldMasterIdLst>
  <p:notesMasterIdLst>
    <p:notesMasterId r:id="rId20"/>
  </p:notesMasterIdLst>
  <p:sldIdLst>
    <p:sldId id="256" r:id="rId6"/>
    <p:sldId id="259" r:id="rId7"/>
    <p:sldId id="269" r:id="rId8"/>
    <p:sldId id="260" r:id="rId9"/>
    <p:sldId id="272" r:id="rId10"/>
    <p:sldId id="261" r:id="rId11"/>
    <p:sldId id="265" r:id="rId12"/>
    <p:sldId id="263" r:id="rId13"/>
    <p:sldId id="264" r:id="rId14"/>
    <p:sldId id="266" r:id="rId15"/>
    <p:sldId id="270" r:id="rId16"/>
    <p:sldId id="271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3" d="100"/>
          <a:sy n="123" d="100"/>
        </p:scale>
        <p:origin x="-114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2EBF6-3D1D-4B2A-96D4-D20C4684BE20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DC92-0058-4E37-91D0-AAD47AC76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9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25" y="638175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5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02DEF159-660E-4893-A63C-7C2BB5EEB9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43" b="19135"/>
          <a:stretch/>
        </p:blipFill>
        <p:spPr>
          <a:xfrm flipH="1">
            <a:off x="911424" y="-3448"/>
            <a:ext cx="11299452" cy="685800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1844824"/>
            <a:ext cx="5261187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accent2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6101472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9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E971BB-C71B-459A-81B7-ED4F875B14A3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71A900-37D5-42FF-8B16-83E941ACC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5928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D813432-CCF5-40C9-B4BB-E31C0BAC765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0436C6-9494-4EEE-AB8A-B3A3B2257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7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02DEF159-660E-4893-A63C-7C2BB5EEB9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43" b="19135"/>
          <a:stretch/>
        </p:blipFill>
        <p:spPr>
          <a:xfrm flipH="1">
            <a:off x="911424" y="-3448"/>
            <a:ext cx="11299452" cy="685800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1844824"/>
            <a:ext cx="5261187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accent2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6101472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3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E971BB-C71B-459A-81B7-ED4F875B14A3}" type="datetimeFigureOut">
              <a:rPr lang="en-US" smtClean="0">
                <a:solidFill>
                  <a:srgbClr val="000000"/>
                </a:solidFill>
              </a:rPr>
              <a:pPr/>
              <a:t>11/29/2018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IGATE Sensitive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71A900-37D5-42FF-8B16-83E941ACCFB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155274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D813432-CCF5-40C9-B4BB-E31C0BAC7659}" type="datetimeFigureOut">
              <a:rPr lang="en-US" smtClean="0">
                <a:solidFill>
                  <a:srgbClr val="000000"/>
                </a:solidFill>
              </a:rPr>
              <a:pPr/>
              <a:t>11/29/2018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0436C6-9494-4EEE-AB8A-B3A3B22570D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90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3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8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063858" y="170481"/>
            <a:ext cx="9880169" cy="1229229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Blood Bank Management System</a:t>
            </a:r>
            <a:endParaRPr lang="en-US" sz="4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23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SCREEN SHOTS :-</a:t>
            </a:r>
            <a:endParaRPr lang="en-US" b="1" dirty="0">
              <a:solidFill>
                <a:schemeClr val="accent3">
                  <a:lumMod val="90000"/>
                  <a:lumOff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0" name="Picture 6" descr="D:\Users\vawadeka\Desktop\BBMS\Log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40" y="1636126"/>
            <a:ext cx="5314453" cy="382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Users\vawadeka\Desktop\BBMS\BBM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216" y="1636127"/>
            <a:ext cx="5383991" cy="38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SCREEN SHOTS :-</a:t>
            </a:r>
            <a:endParaRPr lang="en-US" dirty="0"/>
          </a:p>
        </p:txBody>
      </p:sp>
      <p:pic>
        <p:nvPicPr>
          <p:cNvPr id="2050" name="Picture 2" descr="D:\Users\vawadeka\Desktop\BBMS\HSPT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47" y="1609562"/>
            <a:ext cx="5448471" cy="363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Users\vawadeka\Desktop\BBMS\Donati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02" y="1609562"/>
            <a:ext cx="5036967" cy="363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7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SCREEN SHOTS :-</a:t>
            </a:r>
            <a:endParaRPr lang="en-US" dirty="0"/>
          </a:p>
        </p:txBody>
      </p:sp>
      <p:pic>
        <p:nvPicPr>
          <p:cNvPr id="3074" name="Picture 2" descr="D:\Users\vawadeka\Desktop\BBMS\Blood Invento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251" y="946504"/>
            <a:ext cx="7716424" cy="550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6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ENHANCEMENTS :-</a:t>
            </a:r>
            <a:endParaRPr lang="en-US" b="1" dirty="0">
              <a:solidFill>
                <a:schemeClr val="accent3">
                  <a:lumMod val="90000"/>
                  <a:lumOff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410704" y="1449388"/>
            <a:ext cx="11096787" cy="36650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Give option to Admin to search for information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Give option to reset password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option for selecting amount of blood to be transferred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a system that will notify registered blood donors when a blood donation camp is about to begin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Make application compatible with any kind of device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dirty="0">
              <a:solidFill>
                <a:schemeClr val="accent3">
                  <a:lumMod val="90000"/>
                  <a:lumOff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4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00" name="Rectangle 8"/>
          <p:cNvSpPr>
            <a:spLocks noGrp="1"/>
          </p:cNvSpPr>
          <p:nvPr>
            <p:ph type="body" idx="1"/>
          </p:nvPr>
        </p:nvSpPr>
        <p:spPr>
          <a:xfrm>
            <a:off x="1843088" y="1196752"/>
            <a:ext cx="6781800" cy="5027612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13002" name="Title 1"/>
          <p:cNvSpPr>
            <a:spLocks/>
          </p:cNvSpPr>
          <p:nvPr/>
        </p:nvSpPr>
        <p:spPr bwMode="auto">
          <a:xfrm>
            <a:off x="720672" y="109243"/>
            <a:ext cx="6091318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r>
              <a:rPr lang="en-US" sz="2800" b="1" dirty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TEAM MEMBERS :- </a:t>
            </a:r>
            <a:endParaRPr lang="en-US" sz="2800" b="1" dirty="0">
              <a:solidFill>
                <a:schemeClr val="accent3">
                  <a:lumMod val="90000"/>
                  <a:lumOff val="10000"/>
                </a:scheme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271001"/>
              </p:ext>
            </p:extLst>
          </p:nvPr>
        </p:nvGraphicFramePr>
        <p:xfrm>
          <a:off x="805912" y="838200"/>
          <a:ext cx="7818976" cy="558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8976"/>
              </a:tblGrid>
              <a:tr h="5581968">
                <a:tc>
                  <a:txBody>
                    <a:bodyPr/>
                    <a:lstStyle/>
                    <a:p>
                      <a:r>
                        <a:rPr lang="en-US" sz="2400" b="0" u="none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1.Abhishek</a:t>
                      </a:r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Singh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2.Soumick Ghosh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3.Dheeraj Patel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4.Mukund Kumar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5.Poonam Satghare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6.Rohit Shinde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7.Shanu Parasar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8.Suvajit Sahoo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9.Bhakti Patil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10.Kalyani Wakchaure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11.Rahul Deshmukh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12.Vaibhav Wadekar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13.Akhila G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14.Vijaya Laxmi</a:t>
                      </a:r>
                      <a:endParaRPr lang="en-US" sz="2400" b="0" u="none" dirty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 descr="D:\Users\vawadeka\Desktop\group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33"/>
          <a:stretch/>
        </p:blipFill>
        <p:spPr bwMode="auto">
          <a:xfrm>
            <a:off x="9190090" y="1340605"/>
            <a:ext cx="2650616" cy="253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ABSTRACT:- </a:t>
            </a:r>
            <a:endParaRPr lang="en-US" b="1" dirty="0">
              <a:solidFill>
                <a:schemeClr val="accent3">
                  <a:lumMod val="90000"/>
                  <a:lumOff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BBMS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allows to store, process, retrieve and analyze information with respective to the administrative and inventory management within a blood bank.</a:t>
            </a:r>
          </a:p>
          <a:p>
            <a:endParaRPr lang="en-US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Blood 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Bank Management system will have following </a:t>
            </a:r>
            <a:r>
              <a:rPr lang="en-US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objectives:</a:t>
            </a:r>
            <a:endParaRPr lang="en-US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Blood Donation Camp </a:t>
            </a:r>
            <a:r>
              <a:rPr lang="en-US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Management</a:t>
            </a:r>
          </a:p>
          <a:p>
            <a:pPr lvl="0"/>
            <a:endParaRPr lang="en-US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Blood Donor Management – Donor Registration, Managing donor information, recording their physical and medical </a:t>
            </a:r>
            <a:r>
              <a:rPr lang="en-US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details</a:t>
            </a:r>
          </a:p>
          <a:p>
            <a:pPr lvl="0"/>
            <a:endParaRPr lang="en-US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Blood Bank Stock </a:t>
            </a:r>
            <a:r>
              <a:rPr lang="en-US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Management</a:t>
            </a:r>
          </a:p>
          <a:p>
            <a:pPr lvl="0"/>
            <a:endParaRPr lang="en-US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Transferring blood online from one blood bank to another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3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DETAILS :- </a:t>
            </a:r>
            <a:endParaRPr lang="en-US" b="1" dirty="0">
              <a:solidFill>
                <a:schemeClr val="accent3">
                  <a:lumMod val="90000"/>
                  <a:lumOff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109747"/>
              </p:ext>
            </p:extLst>
          </p:nvPr>
        </p:nvGraphicFramePr>
        <p:xfrm>
          <a:off x="250017" y="1232116"/>
          <a:ext cx="11371264" cy="47525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44095"/>
                <a:gridCol w="8827169"/>
              </a:tblGrid>
              <a:tr h="7433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Project 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Blood Bank Management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System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9860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Objective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The System provides online information of blood bank and administrators can also manage all information about patient , Blood Bank.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509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Platform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Windows Application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509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Front End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Window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Presentation Foundation(WPF)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509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Back End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MICROSOFT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SQL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SERVER 2012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509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Middle End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ASP.NET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4.5 C#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509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Other Tools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Visual Studio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509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Internal Guide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Mr.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Aditya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Bokade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853120"/>
              </p:ext>
            </p:extLst>
          </p:nvPr>
        </p:nvGraphicFramePr>
        <p:xfrm>
          <a:off x="1848773" y="556129"/>
          <a:ext cx="8128950" cy="5303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28950"/>
              </a:tblGrid>
              <a:tr h="4939470">
                <a:tc>
                  <a:txBody>
                    <a:bodyPr/>
                    <a:lstStyle/>
                    <a:p>
                      <a:r>
                        <a:rPr lang="en-US" b="1" u="sng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BLOOD</a:t>
                      </a:r>
                      <a:r>
                        <a:rPr lang="en-US" b="1" u="sng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BANK ADMINISTRATOR HANDLES –</a:t>
                      </a:r>
                    </a:p>
                    <a:p>
                      <a:endParaRPr lang="en-US" u="sng" baseline="0" dirty="0" smtClean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Login to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 smtClean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r>
                        <a:rPr lang="en-US" sz="1800" b="0" kern="120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Arrange Blood Donation Camp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 smtClean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r>
                        <a:rPr lang="en-US" sz="1800" b="0" kern="120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Add the blood details in inventory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 smtClean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  <a:r>
                        <a:rPr lang="en-US" sz="1800" b="0" kern="120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Register the Donor either in the blood donation camp or in any hospital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 smtClean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5.</a:t>
                      </a:r>
                      <a:r>
                        <a:rPr lang="en-US" sz="1800" b="0" kern="120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Update the blood details in inventory, if it is given to any hospital or other blood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    bank.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 smtClean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6.</a:t>
                      </a:r>
                      <a:r>
                        <a:rPr lang="en-US" sz="1800" b="0" kern="120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Delete the blood details in case it is expired, unsuitable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 smtClean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7.</a:t>
                      </a:r>
                      <a:r>
                        <a:rPr lang="en-US" sz="1800" b="0" kern="120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View Blood Bank Inventory details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 smtClean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8.</a:t>
                      </a:r>
                      <a:r>
                        <a:rPr lang="en-US" sz="1800" b="0" kern="120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View Donor List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5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69" y="224724"/>
            <a:ext cx="11083532" cy="859536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DIAGRAM DEPICTING ENTIRE PROJECT :-</a:t>
            </a:r>
            <a:endParaRPr lang="en-US" b="1" dirty="0">
              <a:solidFill>
                <a:schemeClr val="accent3">
                  <a:lumMod val="90000"/>
                  <a:lumOff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D:\Users\vawadeka\Downloads\Blank Diagram (1)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27" y="798163"/>
            <a:ext cx="10717078" cy="585835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Users\vawadeka\Downloads\Blank Diagram (3)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07" y="302180"/>
            <a:ext cx="11065790" cy="6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pic>
        <p:nvPicPr>
          <p:cNvPr id="6" name="Picture 2" descr="D:\Users\vawadeka\Downloads\Class Diagram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40" y="232952"/>
            <a:ext cx="10918556" cy="653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8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Users\vawadeka\Desktop\Web Sequence Diagram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39" y="131737"/>
            <a:ext cx="10918556" cy="657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16279" y="123988"/>
            <a:ext cx="292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ésentation1" id="{F4EDDD86-B8A8-46E1-81BA-C40220CF151C}" vid="{B504A320-BF0C-4A8E-8664-9644A9AF95DC}"/>
    </a:ext>
  </a:extLst>
</a:theme>
</file>

<file path=ppt/theme/theme2.xml><?xml version="1.0" encoding="utf-8"?>
<a:theme xmlns:a="http://schemas.openxmlformats.org/drawingml/2006/main" name="1_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1253dd47-851c-4098-91d7-cf3a38efb584">General</Material_x0020_Type>
    <Level xmlns="1253dd47-851c-4098-91d7-cf3a38efb584">L1</Level>
    <Category xmlns="1253dd47-851c-4098-91d7-cf3a38efb584">Assessment Component</Categor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CCE42E335A614AADC8C26A75653688" ma:contentTypeVersion="9" ma:contentTypeDescription="Create a new document." ma:contentTypeScope="" ma:versionID="e4f47d5a2e3d9348066bc33eaebf3703">
  <xsd:schema xmlns:xsd="http://www.w3.org/2001/XMLSchema" xmlns:xs="http://www.w3.org/2001/XMLSchema" xmlns:p="http://schemas.microsoft.com/office/2006/metadata/properties" xmlns:ns2="1253dd47-851c-4098-91d7-cf3a38efb584" targetNamespace="http://schemas.microsoft.com/office/2006/metadata/properties" ma:root="true" ma:fieldsID="1789b98d79bdf4b905ab21e7e7d4138f" ns2:_="">
    <xsd:import namespace="1253dd47-851c-4098-91d7-cf3a38efb584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53dd47-851c-4098-91d7-cf3a38efb584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98365A-5AF7-40B9-AF8D-D99060C6EF27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1253dd47-851c-4098-91d7-cf3a38efb584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ADB6F45-61E3-40B2-AA98-86DE30F498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53dd47-851c-4098-91d7-cf3a38efb5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C08088-44A3-4D6B-89F7-AC9D9AFD37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325</Words>
  <Application>Microsoft Office PowerPoint</Application>
  <PresentationFormat>Custom</PresentationFormat>
  <Paragraphs>76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Section slides</vt:lpstr>
      <vt:lpstr>1_Section slides</vt:lpstr>
      <vt:lpstr>PowerPoint Presentation</vt:lpstr>
      <vt:lpstr>PowerPoint Presentation</vt:lpstr>
      <vt:lpstr>PROJECT ABSTRACT:- </vt:lpstr>
      <vt:lpstr>PROJECT DETAILS :- </vt:lpstr>
      <vt:lpstr>PowerPoint Presentation</vt:lpstr>
      <vt:lpstr>DIAGRAM DEPICTING ENTIRE PROJECT :-</vt:lpstr>
      <vt:lpstr>PowerPoint Presentation</vt:lpstr>
      <vt:lpstr>PowerPoint Presentation</vt:lpstr>
      <vt:lpstr>PowerPoint Presentation</vt:lpstr>
      <vt:lpstr>SCREEN SHOTS :-</vt:lpstr>
      <vt:lpstr>SCREEN SHOTS :-</vt:lpstr>
      <vt:lpstr>SCREEN SHOTS :-</vt:lpstr>
      <vt:lpstr>FUTURE ENHANCEMENTS :-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Chandrasekaran, Sangeetha</dc:creator>
  <cp:lastModifiedBy>Patel, Dheeraj Kumar</cp:lastModifiedBy>
  <cp:revision>38</cp:revision>
  <dcterms:created xsi:type="dcterms:W3CDTF">2017-11-23T10:53:57Z</dcterms:created>
  <dcterms:modified xsi:type="dcterms:W3CDTF">2018-11-29T09:38:24Z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0x01010020CCE42E335A614AADC8C26A75653688</vt:lpwstr>
  </property>
</Properties>
</file>