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ndara" pitchFamily="34" charset="0"/>
              </a:rPr>
              <a:t>Mini Project-&lt;&lt;Topic&gt;&gt;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981126"/>
              </p:ext>
            </p:extLst>
          </p:nvPr>
        </p:nvGraphicFramePr>
        <p:xfrm>
          <a:off x="412750" y="1412875"/>
          <a:ext cx="11371263" cy="4603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71263"/>
              </a:tblGrid>
              <a:tr h="460336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Future</a:t>
                      </a:r>
                      <a:r>
                        <a:rPr lang="en-US" sz="2800" baseline="0" dirty="0" smtClean="0"/>
                        <a:t> enhancement on Blood Bank Management System Will be</a:t>
                      </a:r>
                    </a:p>
                    <a:p>
                      <a:r>
                        <a:rPr lang="en-US" sz="2800" baseline="0" dirty="0" smtClean="0"/>
                        <a:t>1.Through online directory user can also search any </a:t>
                      </a:r>
                      <a:r>
                        <a:rPr lang="en-US" sz="2800" baseline="0" dirty="0" err="1" smtClean="0"/>
                        <a:t>bloodbank</a:t>
                      </a:r>
                      <a:r>
                        <a:rPr lang="en-US" sz="2800" baseline="0" dirty="0" smtClean="0"/>
                        <a:t> data by location.</a:t>
                      </a:r>
                    </a:p>
                    <a:p>
                      <a:r>
                        <a:rPr lang="en-US" sz="2800" baseline="0" dirty="0" smtClean="0"/>
                        <a:t>2.User can also manage module.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1990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Team Members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6850" y="1208088"/>
            <a:ext cx="1581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08749"/>
              </p:ext>
            </p:extLst>
          </p:nvPr>
        </p:nvGraphicFramePr>
        <p:xfrm>
          <a:off x="1843088" y="1208088"/>
          <a:ext cx="6781800" cy="501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5016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1.Abhishek</a:t>
                      </a:r>
                      <a:r>
                        <a:rPr lang="en-US" sz="2400" baseline="0" dirty="0" smtClean="0"/>
                        <a:t> Singh</a:t>
                      </a:r>
                    </a:p>
                    <a:p>
                      <a:r>
                        <a:rPr lang="en-US" sz="2400" baseline="0" dirty="0" smtClean="0"/>
                        <a:t>2.Soumick Ghosh</a:t>
                      </a:r>
                    </a:p>
                    <a:p>
                      <a:r>
                        <a:rPr lang="en-US" sz="2400" baseline="0" dirty="0" smtClean="0"/>
                        <a:t>3.Dheeraj Patel</a:t>
                      </a:r>
                    </a:p>
                    <a:p>
                      <a:r>
                        <a:rPr lang="en-US" sz="2400" baseline="0" dirty="0" smtClean="0"/>
                        <a:t>4.Mukund Kumar</a:t>
                      </a:r>
                    </a:p>
                    <a:p>
                      <a:r>
                        <a:rPr lang="en-US" sz="2400" baseline="0" dirty="0" smtClean="0"/>
                        <a:t>5.Poonam </a:t>
                      </a:r>
                      <a:r>
                        <a:rPr lang="en-US" sz="2400" baseline="0" dirty="0" err="1" smtClean="0"/>
                        <a:t>Satghare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6.Rohit </a:t>
                      </a:r>
                      <a:r>
                        <a:rPr lang="en-US" sz="2400" baseline="0" dirty="0" err="1" smtClean="0"/>
                        <a:t>Shinde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7.Shanu </a:t>
                      </a:r>
                      <a:r>
                        <a:rPr lang="en-US" sz="2400" baseline="0" dirty="0" err="1" smtClean="0"/>
                        <a:t>Parasar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8.Suvajit </a:t>
                      </a:r>
                      <a:r>
                        <a:rPr lang="en-US" sz="2400" baseline="0" dirty="0" err="1" smtClean="0"/>
                        <a:t>Sahoo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9.Bhakti </a:t>
                      </a:r>
                      <a:r>
                        <a:rPr lang="en-US" sz="2400" baseline="0" dirty="0" err="1" smtClean="0"/>
                        <a:t>Patil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10.Kalyani</a:t>
                      </a:r>
                    </a:p>
                    <a:p>
                      <a:r>
                        <a:rPr lang="en-US" sz="2400" baseline="0" dirty="0" smtClean="0"/>
                        <a:t>11.Rahul </a:t>
                      </a:r>
                      <a:r>
                        <a:rPr lang="en-US" sz="2400" baseline="0" dirty="0" err="1" smtClean="0"/>
                        <a:t>Deshmukh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12.Vaibhav </a:t>
                      </a:r>
                      <a:r>
                        <a:rPr lang="en-US" sz="2400" baseline="0" dirty="0" err="1" smtClean="0"/>
                        <a:t>Wadekar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45729"/>
              </p:ext>
            </p:extLst>
          </p:nvPr>
        </p:nvGraphicFramePr>
        <p:xfrm>
          <a:off x="412750" y="1412875"/>
          <a:ext cx="11371264" cy="49793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4095"/>
                <a:gridCol w="8827169"/>
              </a:tblGrid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 Bank Management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</a:tr>
              <a:tr h="109860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provides online information of blood bank and administrators can also manage all information about patient , </a:t>
                      </a:r>
                      <a:r>
                        <a:rPr lang="en-US" dirty="0" err="1" smtClean="0"/>
                        <a:t>bloodbank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Application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Front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r>
                        <a:rPr lang="en-US" baseline="0" dirty="0" smtClean="0"/>
                        <a:t> Presentation Foundation(WPF)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Back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SERVER 2012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Middle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r>
                        <a:rPr lang="en-US" baseline="0" dirty="0" smtClean="0"/>
                        <a:t> 4.5 C#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Other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Guide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Aditya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Bokade</a:t>
                      </a:r>
                      <a:endParaRPr lang="en-US" dirty="0"/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Depicting Entire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082"/>
            <a:ext cx="11083532" cy="859536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905854"/>
            <a:ext cx="11370945" cy="5845323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ROLE OF BLOOD BANK ADMINISTRATOR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87557"/>
              </p:ext>
            </p:extLst>
          </p:nvPr>
        </p:nvGraphicFramePr>
        <p:xfrm>
          <a:off x="980867" y="1726251"/>
          <a:ext cx="8128950" cy="49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950"/>
              </a:tblGrid>
              <a:tr h="493947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BLOOD</a:t>
                      </a:r>
                      <a:r>
                        <a:rPr lang="en-US" u="sng" baseline="0" dirty="0" smtClean="0"/>
                        <a:t> BANK ADMINISTRATOR HANDLES –</a:t>
                      </a:r>
                    </a:p>
                    <a:p>
                      <a:endParaRPr lang="en-US" u="sng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Login to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Arrange Blood Donation Camp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the blood details in 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 the Donor either in the blood donation camp or in any hospital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the blood details in inventory, if it is given to any hospital or other blood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the blood details in case it is expired, unsuitable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Transfer the blood from one blood bank to another blood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View Blood Bank Inventory details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View Donor List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8" name="Picture 4" descr="https://html1-f.scribdassets.com/7k36obsbsw5pxnqx/images/17-ee90f9e4b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8" y="931493"/>
            <a:ext cx="10066946" cy="522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2" descr="https://html1-f.scribdassets.com/7k36obsbsw5pxnqx/images/16-34f28e8e6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3" y="1051133"/>
            <a:ext cx="10921525" cy="55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1253dd47-851c-4098-91d7-cf3a38efb584">General</Material_x0020_Type>
    <Level xmlns="1253dd47-851c-4098-91d7-cf3a38efb584">L1</Level>
    <Category xmlns="1253dd47-851c-4098-91d7-cf3a38efb584">Assessment Component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CCE42E335A614AADC8C26A75653688" ma:contentTypeVersion="9" ma:contentTypeDescription="Create a new document." ma:contentTypeScope="" ma:versionID="e4f47d5a2e3d9348066bc33eaebf3703">
  <xsd:schema xmlns:xsd="http://www.w3.org/2001/XMLSchema" xmlns:xs="http://www.w3.org/2001/XMLSchema" xmlns:p="http://schemas.microsoft.com/office/2006/metadata/properties" xmlns:ns2="1253dd47-851c-4098-91d7-cf3a38efb584" targetNamespace="http://schemas.microsoft.com/office/2006/metadata/properties" ma:root="true" ma:fieldsID="1789b98d79bdf4b905ab21e7e7d4138f" ns2:_="">
    <xsd:import namespace="1253dd47-851c-4098-91d7-cf3a38efb58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3dd47-851c-4098-91d7-cf3a38efb58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8365A-5AF7-40B9-AF8D-D99060C6EF27}">
  <ds:schemaRefs>
    <ds:schemaRef ds:uri="http://schemas.microsoft.com/office/2006/metadata/properties"/>
    <ds:schemaRef ds:uri="http://schemas.microsoft.com/office/2006/documentManagement/types"/>
    <ds:schemaRef ds:uri="1253dd47-851c-4098-91d7-cf3a38efb58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DB6F45-61E3-40B2-AA98-86DE30F49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3dd47-851c-4098-91d7-cf3a38efb5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239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Verdana</vt:lpstr>
      <vt:lpstr>Wingdings</vt:lpstr>
      <vt:lpstr>Section slides</vt:lpstr>
      <vt:lpstr>PowerPoint Presentation</vt:lpstr>
      <vt:lpstr>PowerPoint Presentation</vt:lpstr>
      <vt:lpstr>Project Details</vt:lpstr>
      <vt:lpstr>Diagram Depicting Entire Project</vt:lpstr>
      <vt:lpstr>Use Case Diagram</vt:lpstr>
      <vt:lpstr>Class Diagram</vt:lpstr>
      <vt:lpstr>Class Diagram</vt:lpstr>
      <vt:lpstr>Screen shots</vt:lpstr>
      <vt:lpstr>Screen shots</vt:lpstr>
      <vt:lpstr>Future Enhancements</vt:lpstr>
      <vt:lpstr>Thanks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Abhishek</cp:lastModifiedBy>
  <cp:revision>7</cp:revision>
  <dcterms:created xsi:type="dcterms:W3CDTF">2017-11-23T10:53:57Z</dcterms:created>
  <dcterms:modified xsi:type="dcterms:W3CDTF">2018-11-26T15:06:27Z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0x01010020CCE42E335A614AADC8C26A75653688</vt:lpwstr>
  </property>
</Properties>
</file>