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252339-CC3B-430E-A750-C073DBB7FB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0E255A-0768-4AA8-8693-DDFDB0A13E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2023/12/21 17:33:43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仪表板 1" id="2" name="slide2">
            <a:extLst>
              <a:ext uri="{FF2B5EF4-FFF2-40B4-BE49-F238E27FC236}">
                <a16:creationId xmlns:a16="http://schemas.microsoft.com/office/drawing/2014/main" id="{CACBBD0A-ACA8-410C-91F4-382BB865C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2023-12-21T17:33:44Z</dcterms:created>
  <dcterms:modified xsi:type="dcterms:W3CDTF">2023-12-21T17:33:44Z</dcterms:modified>
</cp:coreProperties>
</file>