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8.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0.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4.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29"/>
  </p:notesMasterIdLst>
  <p:sldIdLst>
    <p:sldId id="615" r:id="rId12"/>
    <p:sldId id="2007581030" r:id="rId13"/>
    <p:sldId id="617" r:id="rId14"/>
    <p:sldId id="618" r:id="rId15"/>
    <p:sldId id="2007580965" r:id="rId16"/>
    <p:sldId id="2007581036" r:id="rId17"/>
    <p:sldId id="2007581037" r:id="rId18"/>
    <p:sldId id="292" r:id="rId19"/>
    <p:sldId id="2007581027" r:id="rId20"/>
    <p:sldId id="11090001" r:id="rId21"/>
    <p:sldId id="2007581031" r:id="rId22"/>
    <p:sldId id="2007581028" r:id="rId23"/>
    <p:sldId id="11089994" r:id="rId24"/>
    <p:sldId id="2007581029" r:id="rId25"/>
    <p:sldId id="2007581026" r:id="rId26"/>
    <p:sldId id="2007581032" r:id="rId27"/>
    <p:sldId id="6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0" autoAdjust="0"/>
    <p:restoredTop sz="94660"/>
  </p:normalViewPr>
  <p:slideViewPr>
    <p:cSldViewPr snapToGrid="0">
      <p:cViewPr varScale="1">
        <p:scale>
          <a:sx n="38" d="100"/>
          <a:sy n="38" d="100"/>
        </p:scale>
        <p:origin x="91" y="10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14</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16</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17</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387339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7</a:t>
            </a:fld>
            <a:endParaRPr lang="zh-CN" altLang="en-US"/>
          </a:p>
        </p:txBody>
      </p:sp>
    </p:spTree>
    <p:extLst>
      <p:ext uri="{BB962C8B-B14F-4D97-AF65-F5344CB8AC3E}">
        <p14:creationId xmlns:p14="http://schemas.microsoft.com/office/powerpoint/2010/main" val="273237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29333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27241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AB-90CA-C413-BEFA-9196F2AA303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3F46-5FE1-C34C-6F1B-3ABCA91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32DEA50-783E-9862-EE28-984E58B09FC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03586C-F754-375F-7447-4D8A16BCD3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FB2A6E-1B42-9C6D-5641-0D7B4BE99D3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90506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B7-F118-B731-0ED4-492BE3DF560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C34963-924E-9B16-42CB-AA7FD9089FF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4DCAA2-A9BF-2476-B792-2FE1A3E0D20E}"/>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B652B38-CC2D-945B-4B23-3F0ABEAE41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197CAF-040F-03EF-51F5-41EE3AEC3706}"/>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53079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A8E-AF3B-33FE-1393-9FB50C6401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C352813-8806-835F-B0D4-AE7C7825E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C16418E-8ECE-4816-8DB4-07A6C29147B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5D76569-F609-BDF6-87F7-3A00DDBC02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822373-C8F4-1EA1-DB0D-9150CEC8F1C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5616888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F06-3ADD-512E-FEB8-EFA79E6478D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3A09DC-B802-EE24-F413-97E2381CCE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112C617-E8F9-6A55-B065-D164A6766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3F52AF3-EAA5-667E-7F75-21CD4BD22B5F}"/>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9744DC45-21A0-0757-E413-FF096436A05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CF2A8-55EE-71DA-8F3A-8F16DA4C38C3}"/>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8545599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4927-2DE4-7216-D549-703C8CC29C4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B076E9-EF2C-1813-24EE-8787DA27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0DEA896-5D03-B943-106B-991FC91EB3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7CE9FB9-817E-A09F-16EF-0C93559B1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3E5E10-11B6-C9DB-63FC-AFB930894B4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2C97E3B-FBD5-F6B0-8289-1B5FC447DAC8}"/>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D57AB1F-DCBA-1A07-A3F0-8D9BA8CC26A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762C821-F875-F2DA-D459-0713A53EEA2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689645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9521-05D7-FEBC-DD1F-21717FA6648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29D4B9B-A25D-50D2-05C5-EB4CE05DF35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15528B4A-7F41-0A41-D2B4-3ECCAB9247E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CCB3F6B-3DC2-243C-FEDF-3BA08DE7B132}"/>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4536512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C48D-3B96-9686-751E-76DAA36CB57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9C0C5453-C3E1-997D-4906-CBAB83FBD34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BCE7FD3-194D-4364-2296-AF7C692B5B5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819959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0F9-3362-FFD9-A014-EB61ECB26F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5E87926-A00D-92A5-82DE-A3AF43182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CE4321-3D89-3193-7129-6E28CC69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D0EC53-6DD2-9258-B0D2-A0572846D68A}"/>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6DEB3D6-A596-69A8-05C5-A222C22FA8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6C8144E-E228-E497-031B-972032F214D7}"/>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0841632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03E-58F3-14FA-FFCB-8C017AFF64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6351528-0AE7-AA51-8CD0-38EDFB6A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19F2AF-F72D-A19E-B9C3-E921F95D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1D10C2-7E85-71CF-2CF5-57AC183340D7}"/>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CF6BF7A-B846-BAF2-512F-29E4D115D1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1DF0029-D5B7-A507-465B-EEEDF118218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774353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A26-E395-4A05-18A8-0385792961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729407-1617-C9E4-D97F-2B74F46152E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63AD4-9064-17DD-17AB-81D728685991}"/>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870C66A-B8BF-1941-6C21-23627644FC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43A2A6-7D2C-A11F-B668-0FDA9EB83E9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560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54E1-1815-547A-D024-EE5F1400279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77175E3-A8AE-4C7D-508A-CC9DA10FD5E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26358E-8D95-2A2D-F0C4-5CB38630C359}"/>
              </a:ext>
            </a:extLst>
          </p:cNvPr>
          <p:cNvSpPr>
            <a:spLocks noGrp="1"/>
          </p:cNvSpPr>
          <p:nvPr>
            <p:ph type="dt" sz="half" idx="10"/>
          </p:nvPr>
        </p:nvSpPr>
        <p:spPr/>
        <p:txBody>
          <a:body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E296ABB-3E6C-7765-9017-F95CEE3BAB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D65554-2690-C640-8B3B-FEBAFE45B234}"/>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2584494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781A-B1BC-B98D-D726-D16291F8AE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4822E4-FAE0-2F09-3B70-44CD94F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82BDDA1-D768-5EAB-A5CF-635582654918}"/>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263B3C6-31AC-FA7E-5026-8456D3CD3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3A0FC4-ADD7-E391-129B-61FCB435EB5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68013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8F3-03F9-E83C-8924-9A7C5E8D74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9171112-F7CB-5FC0-BD6F-495F25319E4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519216-30EF-B551-E206-3C2F562FFED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49DBAA7-3D15-C9A9-DE04-A5C9374EEB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72CFF4-F17A-E05B-2DA4-4A403F0AFEFD}"/>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60428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5E3-1F69-677F-D25E-B488029D04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2BA4CD-2AFE-532E-7142-0DD251DD7E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B38F5A7-5AE1-6703-8CEB-377A35120140}"/>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D3DFB46-6724-241A-3A41-6874C58E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B31AA8-BCE8-372E-4D1D-D01456C895E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1686236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6014-7E01-627F-9974-A9AAEFB485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34DF7B-58D7-DC54-61FB-1AAD1767C43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06C2730-A35D-5CD4-55CF-EEB7B1A2A49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E013CAE-6543-0522-4981-466668C1259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CA954E7-15C4-D1CC-F0C2-A144677BE1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BB0027-FCB2-85C4-768F-1EF528F17FC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949325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B76-B02B-AF54-B48D-FD9A332952D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10CDB7C-4C81-E774-C23D-55717246D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09C013A-8983-B81B-99A0-E75D6642DC2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69368F-E045-002F-8BD1-EFAEB43E0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462BC19-A548-6A22-B6E8-67B5CAD7934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F3C5DC5-7CE9-A7B4-3529-B2F98D5BD077}"/>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0AB82F31-8AAA-F6E4-C20B-D344C02D19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CB9F0F1-E4DF-E7D0-4DA5-A369008F68C4}"/>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09757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AA82-5BBD-B63B-3414-2DAE51E816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ABE7B6C-375B-22B4-779B-7550CC8B6B6A}"/>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97561B-B0B6-53C9-F878-8D640446DA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D2D855F-C7E7-9AE7-4825-F5513DDAF63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5894211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0723-F269-C0BD-68C2-8FDD1854CCD4}"/>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CD3F27CB-B7E3-B067-6682-FFD682DACAA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480E65-0C00-F6D9-B094-7F813875985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350281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760-0CB9-F35F-ECC3-C22E5C438E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9A2439-8E1B-F2D8-31A5-C89552E65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F27E87-4A20-B3D7-CA28-8400149C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52309B-2D16-C71D-CD0D-B00153F4B229}"/>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D9851F4-18AF-BA28-6B90-9EB12190ED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B2ACC1-D5A8-A256-64BF-BE2848FCCA0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52002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EDC-F32A-2677-79C8-CB0D546975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BED4A6-226D-C032-9A7B-A53486A6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87A4C2-6BBB-538C-CE44-13353E50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0434CD-C481-EAA8-3281-7A8AE7462E3B}"/>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11F58D72-0146-8924-B911-69734FD5D0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B2EB56-F54D-3CFC-EBDD-BDD07A02BFB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09448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44B-0826-5196-98D4-A5BCAD4E6A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D2E6E3-198B-57E5-BB45-FCFB260C3FF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4837EE-B3C4-F108-2A1A-6E5596E8EA42}"/>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0797A07-2B54-9EF3-706F-9C8CB4E9D0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955269-755D-06A2-D18F-8169DDB3EC0A}"/>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556740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B9E87-5561-D7F5-BEA8-25CF2AB29C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8880215-EDAC-281D-CCE4-E63D16B60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D532F7-6210-FD39-5158-D90F6D730746}"/>
              </a:ext>
            </a:extLst>
          </p:cNvPr>
          <p:cNvSpPr>
            <a:spLocks noGrp="1"/>
          </p:cNvSpPr>
          <p:nvPr>
            <p:ph type="dt" sz="half" idx="10"/>
          </p:nvPr>
        </p:nvSpPr>
        <p:spPr/>
        <p:txBody>
          <a:body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0B9595C4-9E69-8B6D-25A8-FF7D557FD58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20675-7030-28AD-7A41-2CF76E3F1D0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40115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E341-C0F1-77AC-30CD-1CA9F50CD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E8AC9D-5E47-2C2B-747F-4C31C10BB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F2B15C-93D1-6B4F-C2CB-2B76ED2F6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C1802-D0A1-48E9-9277-7F899950E010}"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24DBF141-65E7-108C-2A05-F3A21622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CD469A1-8443-92ED-0ADA-CFC3F57E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9650300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98C6B-49BF-A9E0-C731-74022BCC9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7A92B1-1620-25ED-FCCB-64CA4D9F5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78DB0A-BDF5-30DE-5C30-D14A57A9C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73118-98A2-4E67-A2CA-F4B04AE64F34}"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BD4E414-9165-A2AA-4194-CCCB9847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4966BBC-CAB1-57D5-74AB-37766C93D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352921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2024-04-09</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28.xml"/><Relationship Id="rId7" Type="http://schemas.openxmlformats.org/officeDocument/2006/relationships/notesSlide" Target="../notesSlides/notesSlide9.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tags" Target="../tags/tag129.xml"/></Relationships>
</file>

<file path=ppt/slides/_rels/slide11.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21.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34.xml"/></Relationships>
</file>

<file path=ppt/slides/_rels/slide1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2.png"/><Relationship Id="rId5" Type="http://schemas.openxmlformats.org/officeDocument/2006/relationships/tags" Target="../tags/tag139.xml"/><Relationship Id="rId10" Type="http://schemas.openxmlformats.org/officeDocument/2006/relationships/notesSlide" Target="../notesSlides/notesSlide11.xml"/><Relationship Id="rId4" Type="http://schemas.openxmlformats.org/officeDocument/2006/relationships/tags" Target="../tags/tag138.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image" Target="../media/image22.png"/><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2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23.png"/><Relationship Id="rId5" Type="http://schemas.openxmlformats.org/officeDocument/2006/relationships/tags" Target="../tags/tag147.xml"/><Relationship Id="rId10" Type="http://schemas.openxmlformats.org/officeDocument/2006/relationships/notesSlide" Target="../notesSlides/notesSlide12.xml"/><Relationship Id="rId4" Type="http://schemas.openxmlformats.org/officeDocument/2006/relationships/tags" Target="../tags/tag146.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notesSlide" Target="../notesSlides/notesSlide13.xml"/><Relationship Id="rId4" Type="http://schemas.openxmlformats.org/officeDocument/2006/relationships/tags" Target="../tags/tag154.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26" Type="http://schemas.openxmlformats.org/officeDocument/2006/relationships/image" Target="../media/image25.png"/><Relationship Id="rId3" Type="http://schemas.openxmlformats.org/officeDocument/2006/relationships/tags" Target="../tags/tag161.xml"/><Relationship Id="rId21" Type="http://schemas.openxmlformats.org/officeDocument/2006/relationships/tags" Target="../tags/tag179.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notesSlide" Target="../notesSlides/notesSlide14.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slideLayout" Target="../slideLayouts/slideLayout7.xml"/><Relationship Id="rId5" Type="http://schemas.openxmlformats.org/officeDocument/2006/relationships/tags" Target="../tags/tag163.xml"/><Relationship Id="rId15" Type="http://schemas.openxmlformats.org/officeDocument/2006/relationships/tags" Target="../tags/tag173.xml"/><Relationship Id="rId23" Type="http://schemas.openxmlformats.org/officeDocument/2006/relationships/tags" Target="../tags/tag181.xml"/><Relationship Id="rId28" Type="http://schemas.openxmlformats.org/officeDocument/2006/relationships/image" Target="../media/image27.png"/><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tags" Target="../tags/tag180.xml"/><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28.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15.xml"/><Relationship Id="rId5" Type="http://schemas.openxmlformats.org/officeDocument/2006/relationships/tags" Target="../tags/tag186.xml"/><Relationship Id="rId10" Type="http://schemas.openxmlformats.org/officeDocument/2006/relationships/slideLayout" Target="../slideLayouts/slideLayout7.xml"/><Relationship Id="rId4" Type="http://schemas.openxmlformats.org/officeDocument/2006/relationships/tags" Target="../tags/tag185.xml"/><Relationship Id="rId9" Type="http://schemas.openxmlformats.org/officeDocument/2006/relationships/tags" Target="../tags/tag19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93.xml"/><Relationship Id="rId7" Type="http://schemas.openxmlformats.org/officeDocument/2006/relationships/slideLayout" Target="../slideLayouts/slideLayout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3.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9" Type="http://schemas.openxmlformats.org/officeDocument/2006/relationships/tags" Target="../tags/tag74.xml"/><Relationship Id="rId21" Type="http://schemas.openxmlformats.org/officeDocument/2006/relationships/tags" Target="../tags/tag56.xml"/><Relationship Id="rId34" Type="http://schemas.openxmlformats.org/officeDocument/2006/relationships/tags" Target="../tags/tag69.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2.xml"/><Relationship Id="rId2" Type="http://schemas.openxmlformats.org/officeDocument/2006/relationships/tags" Target="../tags/tag37.xml"/><Relationship Id="rId16" Type="http://schemas.openxmlformats.org/officeDocument/2006/relationships/tags" Target="../tags/tag51.xml"/><Relationship Id="rId29" Type="http://schemas.openxmlformats.org/officeDocument/2006/relationships/tags" Target="../tags/tag64.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37" Type="http://schemas.openxmlformats.org/officeDocument/2006/relationships/tags" Target="../tags/tag72.xml"/><Relationship Id="rId40" Type="http://schemas.openxmlformats.org/officeDocument/2006/relationships/tags" Target="../tags/tag75.xml"/><Relationship Id="rId45" Type="http://schemas.openxmlformats.org/officeDocument/2006/relationships/image" Target="../media/image3.sv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36" Type="http://schemas.openxmlformats.org/officeDocument/2006/relationships/tags" Target="../tags/tag71.xml"/><Relationship Id="rId49" Type="http://schemas.openxmlformats.org/officeDocument/2006/relationships/image" Target="../media/image7.svg"/><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4" Type="http://schemas.openxmlformats.org/officeDocument/2006/relationships/image" Target="../media/image2.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tags" Target="../tags/tag70.xml"/><Relationship Id="rId43" Type="http://schemas.openxmlformats.org/officeDocument/2006/relationships/notesSlide" Target="../notesSlides/notesSlide4.xml"/><Relationship Id="rId48" Type="http://schemas.openxmlformats.org/officeDocument/2006/relationships/image" Target="../media/image6.png"/><Relationship Id="rId8" Type="http://schemas.openxmlformats.org/officeDocument/2006/relationships/tags" Target="../tags/tag43.xml"/><Relationship Id="rId3" Type="http://schemas.openxmlformats.org/officeDocument/2006/relationships/tags" Target="../tags/tag38.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38" Type="http://schemas.openxmlformats.org/officeDocument/2006/relationships/tags" Target="../tags/tag73.xml"/><Relationship Id="rId46" Type="http://schemas.openxmlformats.org/officeDocument/2006/relationships/image" Target="../media/image4.png"/><Relationship Id="rId20" Type="http://schemas.openxmlformats.org/officeDocument/2006/relationships/tags" Target="../tags/tag55.xml"/><Relationship Id="rId41" Type="http://schemas.openxmlformats.org/officeDocument/2006/relationships/tags" Target="../tags/tag76.xml"/><Relationship Id="rId1" Type="http://schemas.openxmlformats.org/officeDocument/2006/relationships/tags" Target="../tags/tag36.xml"/><Relationship Id="rId6" Type="http://schemas.openxmlformats.org/officeDocument/2006/relationships/tags" Target="../tags/tag41.xml"/></Relationships>
</file>

<file path=ppt/slides/_rels/slide6.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slideLayout" Target="../slideLayouts/slideLayout7.xml"/><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image" Target="../media/image9.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image" Target="../media/image8.png"/><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notesSlide" Target="../notesSlides/notesSlide5.xml"/><Relationship Id="rId30"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4.xml"/><Relationship Id="rId7" Type="http://schemas.openxmlformats.org/officeDocument/2006/relationships/image" Target="../media/image11.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6.xml"/><Relationship Id="rId11"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tags" Target="../tags/tag105.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17.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16.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notesSlide" Target="../notesSlides/notesSlide7.xml"/><Relationship Id="rId5" Type="http://schemas.openxmlformats.org/officeDocument/2006/relationships/tags" Target="../tags/tag110.xml"/><Relationship Id="rId10" Type="http://schemas.openxmlformats.org/officeDocument/2006/relationships/slideLayout" Target="../slideLayouts/slideLayout7.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notesSlide" Target="../notesSlides/notesSlide8.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8">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1" hidden="1">
            <a:extLst>
              <a:ext uri="{FF2B5EF4-FFF2-40B4-BE49-F238E27FC236}">
                <a16:creationId xmlns:a16="http://schemas.microsoft.com/office/drawing/2014/main" id="{6A8D9B33-767E-3522-9DD7-E8B73AA276F3}"/>
              </a:ext>
            </a:extLst>
          </p:cNvPr>
          <p:cNvSpPr txBox="1"/>
          <p:nvPr>
            <p:custDataLst>
              <p:tags r:id="rId5"/>
            </p:custDataLst>
          </p:nvPr>
        </p:nvSpPr>
        <p:spPr>
          <a:xfrm>
            <a:off x="19193408" y="5727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4/3*#ppt_w"/>
                                          </p:val>
                                        </p:tav>
                                        <p:tav tm="100000">
                                          <p:val>
                                            <p:strVal val="#ppt_w"/>
                                          </p:val>
                                        </p:tav>
                                      </p:tavLst>
                                    </p:anim>
                                    <p:anim calcmode="lin" valueType="num">
                                      <p:cBhvr>
                                        <p:cTn id="16" dur="500" fill="hold"/>
                                        <p:tgtEl>
                                          <p:spTgt spid="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strVal val="4/3*#ppt_w"/>
                                          </p:val>
                                        </p:tav>
                                        <p:tav tm="100000">
                                          <p:val>
                                            <p:strVal val="#ppt_w"/>
                                          </p:val>
                                        </p:tav>
                                      </p:tavLst>
                                    </p:anim>
                                    <p:anim calcmode="lin" valueType="num">
                                      <p:cBhvr>
                                        <p:cTn id="24" dur="500" fill="hold"/>
                                        <p:tgtEl>
                                          <p:spTgt spid="27"/>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strVal val="4/3*#ppt_w"/>
                                          </p:val>
                                        </p:tav>
                                        <p:tav tm="100000">
                                          <p:val>
                                            <p:strVal val="#ppt_w"/>
                                          </p:val>
                                        </p:tav>
                                      </p:tavLst>
                                    </p:anim>
                                    <p:anim calcmode="lin" valueType="num">
                                      <p:cBhvr>
                                        <p:cTn id="28" dur="500" fill="hold"/>
                                        <p:tgtEl>
                                          <p:spTgt spid="3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500" fill="hold">
                                          <p:stCondLst>
                                            <p:cond delay="0"/>
                                          </p:stCondLst>
                                        </p:cTn>
                                        <p:tgtEl>
                                          <p:spTgt spid="5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7"/>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anim to="" calcmode="lin" valueType="num">
                                      <p:cBhvr>
                                        <p:cTn id="17"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8"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3" presetClass="entr" presetSubtype="28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to="" calcmode="lin" valueType="num">
                                      <p:cBhvr>
                                        <p:cTn id="2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1" presetID="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to="" calcmode="lin" valueType="num">
                                      <p:cBhvr>
                                        <p:cTn id="3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to="" calcmode="lin" valueType="num">
                                      <p:cBhvr>
                                        <p:cTn id="4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5" presetID="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着人们对爱宠的发现</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9">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5"/>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6"/>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7"/>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hidden="1">
            <a:extLst>
              <a:ext uri="{FF2B5EF4-FFF2-40B4-BE49-F238E27FC236}">
                <a16:creationId xmlns:a16="http://schemas.microsoft.com/office/drawing/2014/main" id="{494C4DFA-123A-68D3-C4B4-B769DE11C30D}"/>
              </a:ext>
            </a:extLst>
          </p:cNvPr>
          <p:cNvSpPr txBox="1"/>
          <p:nvPr>
            <p:custDataLst>
              <p:tags r:id="rId3"/>
            </p:custDataLst>
          </p:nvPr>
        </p:nvSpPr>
        <p:spPr>
          <a:xfrm>
            <a:off x="10179050" y="8109585"/>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sp>
        <p:nvSpPr>
          <p:cNvPr id="4" name="文本框 3" hidden="1">
            <a:extLst>
              <a:ext uri="{FF2B5EF4-FFF2-40B4-BE49-F238E27FC236}">
                <a16:creationId xmlns:a16="http://schemas.microsoft.com/office/drawing/2014/main" id="{C4F18A3A-FE1E-3860-E75B-C326612D3809}"/>
              </a:ext>
            </a:extLst>
          </p:cNvPr>
          <p:cNvSpPr txBox="1"/>
          <p:nvPr>
            <p:custDataLst>
              <p:tags r:id="rId4"/>
            </p:custDataLst>
          </p:nvPr>
        </p:nvSpPr>
        <p:spPr>
          <a:xfrm>
            <a:off x="10433050" y="8109585"/>
            <a:ext cx="1591945" cy="997585"/>
          </a:xfrm>
          <a:prstGeom prst="rect">
            <a:avLst/>
          </a:prstGeom>
          <a:noFill/>
        </p:spPr>
        <p:txBody>
          <a:bodyPr wrap="square" rtlCol="0"/>
          <a:lstStyle/>
          <a:p>
            <a:pPr algn="ctr"/>
            <a:r>
              <a:rPr lang="zh-CN" altLang="en-US" sz="2600" b="1" dirty="0">
                <a:solidFill>
                  <a:schemeClr val="tx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首页</a:t>
              </a: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32396"/>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57608"/>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rgbClr val="C00000"/>
            </a:solidFill>
            <a:ln w="101600">
              <a:solidFill>
                <a:srgbClr val="FF9999">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strVal val="4/3*#ppt_w"/>
                                          </p:val>
                                        </p:tav>
                                        <p:tav tm="100000">
                                          <p:val>
                                            <p:strVal val="#ppt_w"/>
                                          </p:val>
                                        </p:tav>
                                      </p:tavLst>
                                    </p:anim>
                                    <p:anim calcmode="lin" valueType="num">
                                      <p:cBhvr>
                                        <p:cTn id="16"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strVal val="4/3*#ppt_w"/>
                                          </p:val>
                                        </p:tav>
                                        <p:tav tm="100000">
                                          <p:val>
                                            <p:strVal val="#ppt_w"/>
                                          </p:val>
                                        </p:tav>
                                      </p:tavLst>
                                    </p:anim>
                                    <p:anim calcmode="lin" valueType="num">
                                      <p:cBhvr>
                                        <p:cTn id="22" dur="500" fill="hold"/>
                                        <p:tgtEl>
                                          <p:spTgt spid="18"/>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18"/>
                                        </p:tgtEl>
                                        <p:attrNameLst>
                                          <p:attrName>ppt_x</p:attrName>
                                        </p:attrNameLst>
                                      </p:cBhvr>
                                      <p:tavLst>
                                        <p:tav tm="0">
                                          <p:val>
                                            <p:strVal val="#ppt_x+2.600352E-05"/>
                                          </p:val>
                                        </p:tav>
                                        <p:tav tm="100000">
                                          <p:val>
                                            <p:strVal val="#ppt_x+2.600352E-05"/>
                                          </p:val>
                                        </p:tav>
                                      </p:tavLst>
                                    </p:anim>
                                    <p:anim to="" calcmode="lin" valueType="num">
                                      <p:cBhvr>
                                        <p:cTn id="24" dur="500" fill="hold">
                                          <p:stCondLst>
                                            <p:cond delay="0"/>
                                          </p:stCondLst>
                                        </p:cTn>
                                        <p:tgtEl>
                                          <p:spTgt spid="18"/>
                                        </p:tgtEl>
                                        <p:attrNameLst>
                                          <p:attrName>ppt_y</p:attrName>
                                        </p:attrNameLst>
                                      </p:cBhvr>
                                      <p:tavLst>
                                        <p:tav tm="0">
                                          <p:val>
                                            <p:strVal val="#ppt_y+0.18130937"/>
                                          </p:val>
                                        </p:tav>
                                        <p:tav tm="100000">
                                          <p:val>
                                            <p:strVal val="#ppt_y+0.18130937"/>
                                          </p:val>
                                        </p:tav>
                                      </p:tavLst>
                                    </p:anim>
                                  </p:childTnLst>
                                </p:cTn>
                              </p:par>
                              <p:par>
                                <p:cTn id="25" presetID="23" presetClass="entr" presetSubtype="28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3*#ppt_w"/>
                                          </p:val>
                                        </p:tav>
                                        <p:tav tm="100000">
                                          <p:val>
                                            <p:strVal val="#ppt_w"/>
                                          </p:val>
                                        </p:tav>
                                      </p:tavLst>
                                    </p:anim>
                                    <p:anim calcmode="lin" valueType="num">
                                      <p:cBhvr>
                                        <p:cTn id="28" dur="500" fill="hold"/>
                                        <p:tgtEl>
                                          <p:spTgt spid="21"/>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21"/>
                                        </p:tgtEl>
                                        <p:attrNameLst>
                                          <p:attrName>ppt_x</p:attrName>
                                        </p:attrNameLst>
                                      </p:cBhvr>
                                      <p:tavLst>
                                        <p:tav tm="0">
                                          <p:val>
                                            <p:strVal val="#ppt_x+2.600352E-05"/>
                                          </p:val>
                                        </p:tav>
                                        <p:tav tm="100000">
                                          <p:val>
                                            <p:strVal val="#ppt_x+2.600352E-05"/>
                                          </p:val>
                                        </p:tav>
                                      </p:tavLst>
                                    </p:anim>
                                    <p:anim to="" calcmode="lin" valueType="num">
                                      <p:cBhvr>
                                        <p:cTn id="30" dur="500" fill="hold">
                                          <p:stCondLst>
                                            <p:cond delay="0"/>
                                          </p:stCondLst>
                                        </p:cTn>
                                        <p:tgtEl>
                                          <p:spTgt spid="21"/>
                                        </p:tgtEl>
                                        <p:attrNameLst>
                                          <p:attrName>ppt_y</p:attrName>
                                        </p:attrNameLst>
                                      </p:cBhvr>
                                      <p:tavLst>
                                        <p:tav tm="0">
                                          <p:val>
                                            <p:strVal val="#ppt_y+0.18130931"/>
                                          </p:val>
                                        </p:tav>
                                        <p:tav tm="100000">
                                          <p:val>
                                            <p:strVal val="#ppt_y+0.18130931"/>
                                          </p:val>
                                        </p:tav>
                                      </p:tavLst>
                                    </p:anim>
                                  </p:childTnLst>
                                </p:cTn>
                              </p:par>
                            </p:childTnLst>
                          </p:cTn>
                        </p:par>
                        <p:par>
                          <p:cTn id="31" fill="hold">
                            <p:stCondLst>
                              <p:cond delay="500"/>
                            </p:stCondLst>
                            <p:childTnLst>
                              <p:par>
                                <p:cTn id="32" presetID="23" presetClass="entr" presetSubtype="28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strVal val="4/3*#ppt_w"/>
                                          </p:val>
                                        </p:tav>
                                        <p:tav tm="100000">
                                          <p:val>
                                            <p:strVal val="#ppt_w"/>
                                          </p:val>
                                        </p:tav>
                                      </p:tavLst>
                                    </p:anim>
                                    <p:anim calcmode="lin" valueType="num">
                                      <p:cBhvr>
                                        <p:cTn id="35" dur="500" fill="hold"/>
                                        <p:tgtEl>
                                          <p:spTgt spid="6"/>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6"/>
                                        </p:tgtEl>
                                        <p:attrNameLst>
                                          <p:attrName>ppt_x</p:attrName>
                                        </p:attrNameLst>
                                      </p:cBhvr>
                                      <p:tavLst>
                                        <p:tav tm="0">
                                          <p:val>
                                            <p:strVal val="#ppt_x+2.600352E-05"/>
                                          </p:val>
                                        </p:tav>
                                        <p:tav tm="100000">
                                          <p:val>
                                            <p:strVal val="#ppt_x+2.600352E-05"/>
                                          </p:val>
                                        </p:tav>
                                      </p:tavLst>
                                    </p:anim>
                                    <p:anim to="" calcmode="lin" valueType="num">
                                      <p:cBhvr>
                                        <p:cTn id="37" dur="500" fill="hold">
                                          <p:stCondLst>
                                            <p:cond delay="0"/>
                                          </p:stCondLst>
                                        </p:cTn>
                                        <p:tgtEl>
                                          <p:spTgt spid="6"/>
                                        </p:tgtEl>
                                        <p:attrNameLst>
                                          <p:attrName>ppt_y</p:attrName>
                                        </p:attrNameLst>
                                      </p:cBhvr>
                                      <p:tavLst>
                                        <p:tav tm="0">
                                          <p:val>
                                            <p:strVal val="#ppt_y+0.12020953"/>
                                          </p:val>
                                        </p:tav>
                                        <p:tav tm="100000">
                                          <p:val>
                                            <p:strVal val="#ppt_y+0.12020953"/>
                                          </p:val>
                                        </p:tav>
                                      </p:tavLst>
                                    </p:anim>
                                  </p:childTnLst>
                                </p:cTn>
                              </p:par>
                              <p:par>
                                <p:cTn id="38" presetID="35" presetClass="path" presetSubtype="0" accel="50000" decel="50000" fill="hold" nodeType="withEffect">
                                  <p:stCondLst>
                                    <p:cond delay="0"/>
                                  </p:stCondLst>
                                  <p:childTnLst>
                                    <p:anim to="" calcmode="lin" valueType="num">
                                      <p:cBhvr>
                                        <p:cTn id="39"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40" dur="500" fill="hold">
                                          <p:stCondLst>
                                            <p:cond delay="0"/>
                                          </p:stCondLst>
                                        </p:cTn>
                                        <p:tgtEl>
                                          <p:spTgt spid="18"/>
                                        </p:tgtEl>
                                        <p:attrNameLst>
                                          <p:attrName>ppt_y</p:attrName>
                                        </p:attrNameLst>
                                      </p:cBhvr>
                                      <p:tavLst>
                                        <p:tav tm="0">
                                          <p:val>
                                            <p:strVal val="ppt_y"/>
                                          </p:val>
                                        </p:tav>
                                        <p:tav tm="100000">
                                          <p:val>
                                            <p:strVal val="#ppt_y+0.12020956"/>
                                          </p:val>
                                        </p:tav>
                                      </p:tavLst>
                                    </p:anim>
                                    <p:anim to="" calcmode="lin" valueType="num">
                                      <p:cBhvr>
                                        <p:cTn id="4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4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43" presetID="35" presetClass="path" presetSubtype="0" accel="50000" decel="50000" fill="hold" nodeType="withEffect">
                                  <p:stCondLst>
                                    <p:cond delay="0"/>
                                  </p:stCondLst>
                                  <p:childTnLst>
                                    <p:anim to="" calcmode="lin" valueType="num">
                                      <p:cBhvr>
                                        <p:cTn id="44"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45" dur="500" fill="hold">
                                          <p:stCondLst>
                                            <p:cond delay="0"/>
                                          </p:stCondLst>
                                        </p:cTn>
                                        <p:tgtEl>
                                          <p:spTgt spid="21"/>
                                        </p:tgtEl>
                                        <p:attrNameLst>
                                          <p:attrName>ppt_y</p:attrName>
                                        </p:attrNameLst>
                                      </p:cBhvr>
                                      <p:tavLst>
                                        <p:tav tm="0">
                                          <p:val>
                                            <p:strVal val="ppt_y"/>
                                          </p:val>
                                        </p:tav>
                                        <p:tav tm="100000">
                                          <p:val>
                                            <p:strVal val="#ppt_y+0.12020953"/>
                                          </p:val>
                                        </p:tav>
                                      </p:tavLst>
                                    </p:anim>
                                    <p:anim to="" calcmode="lin" valueType="num">
                                      <p:cBhvr>
                                        <p:cTn id="46"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47"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23" presetClass="entr" presetSubtype="28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strVal val="4/3*#ppt_w"/>
                                          </p:val>
                                        </p:tav>
                                        <p:tav tm="100000">
                                          <p:val>
                                            <p:strVal val="#ppt_w"/>
                                          </p:val>
                                        </p:tav>
                                      </p:tavLst>
                                    </p:anim>
                                    <p:anim calcmode="lin" valueType="num">
                                      <p:cBhvr>
                                        <p:cTn id="52" dur="500" fill="hold"/>
                                        <p:tgtEl>
                                          <p:spTgt spid="11"/>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1"/>
                                        </p:tgtEl>
                                        <p:attrNameLst>
                                          <p:attrName>ppt_x</p:attrName>
                                        </p:attrNameLst>
                                      </p:cBhvr>
                                      <p:tavLst>
                                        <p:tav tm="0">
                                          <p:val>
                                            <p:strVal val="#ppt_x+2.600352E-05"/>
                                          </p:val>
                                        </p:tav>
                                        <p:tav tm="100000">
                                          <p:val>
                                            <p:strVal val="#ppt_x+2.600352E-05"/>
                                          </p:val>
                                        </p:tav>
                                      </p:tavLst>
                                    </p:anim>
                                    <p:anim to="" calcmode="lin" valueType="num">
                                      <p:cBhvr>
                                        <p:cTn id="54"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55" presetID="35" presetClass="path" presetSubtype="0" accel="50000" decel="50000" fill="hold" nodeType="withEffect">
                                  <p:stCondLst>
                                    <p:cond delay="0"/>
                                  </p:stCondLst>
                                  <p:childTnLst>
                                    <p:anim to="" calcmode="lin" valueType="num">
                                      <p:cBhvr>
                                        <p:cTn id="56" dur="500" fill="hold">
                                          <p:stCondLst>
                                            <p:cond delay="0"/>
                                          </p:stCondLst>
                                        </p:cTn>
                                        <p:tgtEl>
                                          <p:spTgt spid="18"/>
                                        </p:tgtEl>
                                        <p:attrNameLst>
                                          <p:attrName>ppt_x</p:attrName>
                                        </p:attrNameLst>
                                      </p:cBhvr>
                                      <p:tavLst>
                                        <p:tav tm="0">
                                          <p:val>
                                            <p:strVal val="ppt_x"/>
                                          </p:val>
                                        </p:tav>
                                        <p:tav tm="100000">
                                          <p:val>
                                            <p:strVal val="#ppt_x+2.600352E-05"/>
                                          </p:val>
                                        </p:tav>
                                      </p:tavLst>
                                    </p:anim>
                                    <p:anim to="" calcmode="lin" valueType="num">
                                      <p:cBhvr>
                                        <p:cTn id="57" dur="500" fill="hold">
                                          <p:stCondLst>
                                            <p:cond delay="0"/>
                                          </p:stCondLst>
                                        </p:cTn>
                                        <p:tgtEl>
                                          <p:spTgt spid="18"/>
                                        </p:tgtEl>
                                        <p:attrNameLst>
                                          <p:attrName>ppt_y</p:attrName>
                                        </p:attrNameLst>
                                      </p:cBhvr>
                                      <p:tavLst>
                                        <p:tav tm="0">
                                          <p:val>
                                            <p:strVal val="ppt_y"/>
                                          </p:val>
                                        </p:tav>
                                        <p:tav tm="100000">
                                          <p:val>
                                            <p:strVal val="#ppt_y+0.06010474"/>
                                          </p:val>
                                        </p:tav>
                                      </p:tavLst>
                                    </p:anim>
                                    <p:anim to="" calcmode="lin" valueType="num">
                                      <p:cBhvr>
                                        <p:cTn id="58"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59"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nodeType="withEffect">
                                  <p:stCondLst>
                                    <p:cond delay="0"/>
                                  </p:stCondLst>
                                  <p:childTnLst>
                                    <p:anim to="" calcmode="lin" valueType="num">
                                      <p:cBhvr>
                                        <p:cTn id="61" dur="500" fill="hold">
                                          <p:stCondLst>
                                            <p:cond delay="0"/>
                                          </p:stCondLst>
                                        </p:cTn>
                                        <p:tgtEl>
                                          <p:spTgt spid="21"/>
                                        </p:tgtEl>
                                        <p:attrNameLst>
                                          <p:attrName>ppt_x</p:attrName>
                                        </p:attrNameLst>
                                      </p:cBhvr>
                                      <p:tavLst>
                                        <p:tav tm="0">
                                          <p:val>
                                            <p:strVal val="ppt_x"/>
                                          </p:val>
                                        </p:tav>
                                        <p:tav tm="100000">
                                          <p:val>
                                            <p:strVal val="#ppt_x+2.600352E-05"/>
                                          </p:val>
                                        </p:tav>
                                      </p:tavLst>
                                    </p:anim>
                                    <p:anim to="" calcmode="lin" valueType="num">
                                      <p:cBhvr>
                                        <p:cTn id="6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6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6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65" presetID="35" presetClass="path" presetSubtype="0" accel="50000" decel="50000" fill="hold" nodeType="withEffect">
                                  <p:stCondLst>
                                    <p:cond delay="0"/>
                                  </p:stCondLst>
                                  <p:childTnLst>
                                    <p:anim to="" calcmode="lin" valueType="num">
                                      <p:cBhvr>
                                        <p:cTn id="66" dur="500" fill="hold">
                                          <p:stCondLst>
                                            <p:cond delay="0"/>
                                          </p:stCondLst>
                                        </p:cTn>
                                        <p:tgtEl>
                                          <p:spTgt spid="6"/>
                                        </p:tgtEl>
                                        <p:attrNameLst>
                                          <p:attrName>ppt_x</p:attrName>
                                        </p:attrNameLst>
                                      </p:cBhvr>
                                      <p:tavLst>
                                        <p:tav tm="0">
                                          <p:val>
                                            <p:strVal val="ppt_x"/>
                                          </p:val>
                                        </p:tav>
                                        <p:tav tm="100000">
                                          <p:val>
                                            <p:strVal val="#ppt_x+2.600352E-05"/>
                                          </p:val>
                                        </p:tav>
                                      </p:tavLst>
                                    </p:anim>
                                    <p:anim to="" calcmode="lin" valueType="num">
                                      <p:cBhvr>
                                        <p:cTn id="67"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68"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69"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3" presetClass="entr" presetSubtype="288"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strVal val="4/3*#ppt_w"/>
                                          </p:val>
                                        </p:tav>
                                        <p:tav tm="100000">
                                          <p:val>
                                            <p:strVal val="#ppt_w"/>
                                          </p:val>
                                        </p:tav>
                                      </p:tavLst>
                                    </p:anim>
                                    <p:anim calcmode="lin" valueType="num">
                                      <p:cBhvr>
                                        <p:cTn id="74" dur="500" fill="hold"/>
                                        <p:tgtEl>
                                          <p:spTgt spid="14"/>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76"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77" presetID="35" presetClass="path" presetSubtype="0" accel="50000" decel="50000" fill="hold" nodeType="withEffect">
                                  <p:stCondLst>
                                    <p:cond delay="0"/>
                                  </p:stCondLst>
                                  <p:childTnLst>
                                    <p:anim to="" calcmode="lin" valueType="num">
                                      <p:cBhvr>
                                        <p:cTn id="78"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nodeType="withEffect">
                                  <p:stCondLst>
                                    <p:cond delay="0"/>
                                  </p:stCondLst>
                                  <p:childTnLst>
                                    <p:anim to="" calcmode="lin" valueType="num">
                                      <p:cBhvr>
                                        <p:cTn id="83"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84"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nodeType="withEffect">
                                  <p:stCondLst>
                                    <p:cond delay="0"/>
                                  </p:stCondLst>
                                  <p:childTnLst>
                                    <p:anim to="" calcmode="lin" valueType="num">
                                      <p:cBhvr>
                                        <p:cTn id="8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8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nodeType="withEffect">
                                  <p:stCondLst>
                                    <p:cond delay="0"/>
                                  </p:stCondLst>
                                  <p:childTnLst>
                                    <p:anim to="" calcmode="lin" valueType="num">
                                      <p:cBhvr>
                                        <p:cTn id="93"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9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功能概要</a:t>
            </a: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5" name="Shape4">
            <a:extLst>
              <a:ext uri="{FF2B5EF4-FFF2-40B4-BE49-F238E27FC236}">
                <a16:creationId xmlns:a16="http://schemas.microsoft.com/office/drawing/2014/main" id="{EA289602-B5E7-4DDC-A1D1-7A628D0B2146}"/>
              </a:ext>
            </a:extLst>
          </p:cNvPr>
          <p:cNvSpPr/>
          <p:nvPr>
            <p:custDataLst>
              <p:tags r:id="rId6"/>
            </p:custDataLst>
          </p:nvPr>
        </p:nvSpPr>
        <p:spPr>
          <a:xfrm>
            <a:off x="3355885" y="2762600"/>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7"/>
            </p:custDataLst>
          </p:nvPr>
        </p:nvSpPr>
        <p:spPr>
          <a:xfrm rot="10800000">
            <a:off x="3355885" y="2179409"/>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8"/>
            </p:custDataLst>
          </p:nvPr>
        </p:nvSpPr>
        <p:spPr>
          <a:xfrm>
            <a:off x="3355885" y="2159704"/>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50" name="Text9">
            <a:extLst>
              <a:ext uri="{FF2B5EF4-FFF2-40B4-BE49-F238E27FC236}">
                <a16:creationId xmlns:a16="http://schemas.microsoft.com/office/drawing/2014/main" id="{992C0B6B-BA06-4084-95FD-A3BE4DDEFD46}"/>
              </a:ext>
            </a:extLst>
          </p:cNvPr>
          <p:cNvSpPr txBox="1"/>
          <p:nvPr>
            <p:custDataLst>
              <p:tags r:id="rId9"/>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0"/>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1"/>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2"/>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3"/>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4"/>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15"/>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16"/>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17"/>
            </p:custDataLst>
          </p:nvPr>
        </p:nvSpPr>
        <p:spPr>
          <a:xfrm>
            <a:off x="3355884" y="3299112"/>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18"/>
            </p:custDataLst>
          </p:nvPr>
        </p:nvSpPr>
        <p:spPr>
          <a:xfrm>
            <a:off x="3355884" y="4034231"/>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19"/>
            </p:custDataLst>
          </p:nvPr>
        </p:nvSpPr>
        <p:spPr>
          <a:xfrm>
            <a:off x="3355884" y="4769350"/>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0"/>
            </p:custDataLst>
          </p:nvPr>
        </p:nvSpPr>
        <p:spPr>
          <a:xfrm>
            <a:off x="3355884" y="550446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21"/>
            </p:custDataLst>
          </p:nvPr>
        </p:nvCxnSpPr>
        <p:spPr>
          <a:xfrm>
            <a:off x="3635118" y="3719366"/>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22"/>
            </p:custDataLst>
          </p:nvPr>
        </p:nvCxnSpPr>
        <p:spPr>
          <a:xfrm>
            <a:off x="3635118" y="4454485"/>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23"/>
            </p:custDataLst>
          </p:nvPr>
        </p:nvCxnSpPr>
        <p:spPr>
          <a:xfrm>
            <a:off x="3635118" y="5189604"/>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24"/>
            </p:custDataLst>
          </p:nvPr>
        </p:nvCxnSpPr>
        <p:spPr>
          <a:xfrm>
            <a:off x="3635118" y="592472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25"/>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1" name="图片 20">
            <a:extLst>
              <a:ext uri="{FF2B5EF4-FFF2-40B4-BE49-F238E27FC236}">
                <a16:creationId xmlns:a16="http://schemas.microsoft.com/office/drawing/2014/main" id="{9E90C3A9-3CB5-9A62-D703-570BF8A3B7EE}"/>
              </a:ext>
            </a:extLst>
          </p:cNvPr>
          <p:cNvPicPr>
            <a:picLocks noChangeAspect="1"/>
          </p:cNvPicPr>
          <p:nvPr/>
        </p:nvPicPr>
        <p:blipFill rotWithShape="1">
          <a:blip r:embed="rId28">
            <a:extLst>
              <a:ext uri="{28A0092B-C50C-407E-A947-70E740481C1C}">
                <a14:useLocalDpi xmlns:a14="http://schemas.microsoft.com/office/drawing/2010/main" val="0"/>
              </a:ext>
            </a:extLst>
          </a:blip>
          <a:srcRect t="11860"/>
          <a:stretch/>
        </p:blipFill>
        <p:spPr>
          <a:xfrm>
            <a:off x="3355884" y="94697"/>
            <a:ext cx="2289919" cy="1354454"/>
          </a:xfrm>
          <a:prstGeom prst="rect">
            <a:avLst/>
          </a:prstGeom>
          <a:effectLst>
            <a:outerShdw blurRad="50800" dist="38100" dir="2700000" sx="102000" sy="102000" algn="tl" rotWithShape="0">
              <a:prstClr val="black">
                <a:alpha val="40000"/>
              </a:prstClr>
            </a:outerShdw>
          </a:effectLst>
        </p:spPr>
      </p:pic>
      <p:grpSp>
        <p:nvGrpSpPr>
          <p:cNvPr id="70" name="组合 69">
            <a:extLst>
              <a:ext uri="{FF2B5EF4-FFF2-40B4-BE49-F238E27FC236}">
                <a16:creationId xmlns:a16="http://schemas.microsoft.com/office/drawing/2014/main" id="{B91540AB-36F7-5863-A2B6-71920C8A7C14}"/>
              </a:ext>
            </a:extLst>
          </p:cNvPr>
          <p:cNvGrpSpPr/>
          <p:nvPr/>
        </p:nvGrpSpPr>
        <p:grpSpPr>
          <a:xfrm>
            <a:off x="5316528" y="3262859"/>
            <a:ext cx="4746332" cy="3051009"/>
            <a:chOff x="5316528" y="3262859"/>
            <a:chExt cx="4746332" cy="3051009"/>
          </a:xfrm>
        </p:grpSpPr>
        <p:pic>
          <p:nvPicPr>
            <p:cNvPr id="2" name="图片 1">
              <a:extLst>
                <a:ext uri="{FF2B5EF4-FFF2-40B4-BE49-F238E27FC236}">
                  <a16:creationId xmlns:a16="http://schemas.microsoft.com/office/drawing/2014/main" id="{ADFB9CDC-10FA-F3C9-F523-7A492981BA7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664779" y="3262859"/>
              <a:ext cx="3398081" cy="3051009"/>
            </a:xfrm>
            <a:prstGeom prst="rect">
              <a:avLst/>
            </a:prstGeom>
            <a:effectLst>
              <a:outerShdw blurRad="50800" dist="38100" dir="2700000" sx="101000" sy="101000" algn="tl" rotWithShape="0">
                <a:prstClr val="black">
                  <a:alpha val="40000"/>
                </a:prstClr>
              </a:outerShdw>
            </a:effectLst>
          </p:spPr>
        </p:pic>
        <p:cxnSp>
          <p:nvCxnSpPr>
            <p:cNvPr id="29" name="连接符: 肘形 28">
              <a:extLst>
                <a:ext uri="{FF2B5EF4-FFF2-40B4-BE49-F238E27FC236}">
                  <a16:creationId xmlns:a16="http://schemas.microsoft.com/office/drawing/2014/main" id="{86012316-88EB-F1EE-769B-9EF72F538E57}"/>
                </a:ext>
              </a:extLst>
            </p:cNvPr>
            <p:cNvCxnSpPr>
              <a:cxnSpLocks/>
            </p:cNvCxnSpPr>
            <p:nvPr/>
          </p:nvCxnSpPr>
          <p:spPr>
            <a:xfrm flipV="1">
              <a:off x="5616484" y="4546496"/>
              <a:ext cx="4446376" cy="1168504"/>
            </a:xfrm>
            <a:prstGeom prst="bentConnector3">
              <a:avLst>
                <a:gd name="adj1" fmla="val 1147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连接符: 肘形 39">
              <a:extLst>
                <a:ext uri="{FF2B5EF4-FFF2-40B4-BE49-F238E27FC236}">
                  <a16:creationId xmlns:a16="http://schemas.microsoft.com/office/drawing/2014/main" id="{45A3B4C3-A3CC-E4B7-7363-39C5B92EF34A}"/>
                </a:ext>
              </a:extLst>
            </p:cNvPr>
            <p:cNvCxnSpPr>
              <a:cxnSpLocks/>
            </p:cNvCxnSpPr>
            <p:nvPr/>
          </p:nvCxnSpPr>
          <p:spPr>
            <a:xfrm flipV="1">
              <a:off x="5616484" y="4555474"/>
              <a:ext cx="1048295" cy="4728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连接符: 肘形 58">
              <a:extLst>
                <a:ext uri="{FF2B5EF4-FFF2-40B4-BE49-F238E27FC236}">
                  <a16:creationId xmlns:a16="http://schemas.microsoft.com/office/drawing/2014/main" id="{98F43857-53DD-36F8-ABD0-ED7C93F8D7E5}"/>
                </a:ext>
              </a:extLst>
            </p:cNvPr>
            <p:cNvCxnSpPr/>
            <p:nvPr/>
          </p:nvCxnSpPr>
          <p:spPr>
            <a:xfrm>
              <a:off x="5339228" y="4152489"/>
              <a:ext cx="2677012" cy="875810"/>
            </a:xfrm>
            <a:prstGeom prst="bentConnector3">
              <a:avLst>
                <a:gd name="adj1" fmla="val 100667"/>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461265A5-7728-E174-9C97-C80ED660C441}"/>
                </a:ext>
              </a:extLst>
            </p:cNvPr>
            <p:cNvCxnSpPr>
              <a:cxnSpLocks/>
            </p:cNvCxnSpPr>
            <p:nvPr/>
          </p:nvCxnSpPr>
          <p:spPr>
            <a:xfrm>
              <a:off x="5316528" y="3558531"/>
              <a:ext cx="4419062" cy="447611"/>
            </a:xfrm>
            <a:prstGeom prst="bentConnector3">
              <a:avLst>
                <a:gd name="adj1" fmla="val 100696"/>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5" name="箭头: 燕尾形 64">
            <a:extLst>
              <a:ext uri="{FF2B5EF4-FFF2-40B4-BE49-F238E27FC236}">
                <a16:creationId xmlns:a16="http://schemas.microsoft.com/office/drawing/2014/main" id="{4B9F8B87-F1F4-5AD0-AC0E-D95AEF9A4800}"/>
              </a:ext>
            </a:extLst>
          </p:cNvPr>
          <p:cNvSpPr/>
          <p:nvPr/>
        </p:nvSpPr>
        <p:spPr>
          <a:xfrm>
            <a:off x="5316528" y="1103421"/>
            <a:ext cx="779472" cy="18149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5F13471F-78D1-CC30-9F9A-624AC43B7355}"/>
              </a:ext>
            </a:extLst>
          </p:cNvPr>
          <p:cNvGrpSpPr/>
          <p:nvPr/>
        </p:nvGrpSpPr>
        <p:grpSpPr>
          <a:xfrm>
            <a:off x="6224484" y="35004"/>
            <a:ext cx="5209817" cy="3110321"/>
            <a:chOff x="6224484" y="35004"/>
            <a:chExt cx="5209817" cy="3110321"/>
          </a:xfrm>
        </p:grpSpPr>
        <p:pic>
          <p:nvPicPr>
            <p:cNvPr id="20" name="图片 19">
              <a:extLst>
                <a:ext uri="{FF2B5EF4-FFF2-40B4-BE49-F238E27FC236}">
                  <a16:creationId xmlns:a16="http://schemas.microsoft.com/office/drawing/2014/main" id="{B4933BDA-EF42-F5C1-792B-762D281316AF}"/>
                </a:ext>
              </a:extLst>
            </p:cNvPr>
            <p:cNvPicPr>
              <a:picLocks noChangeAspect="1"/>
            </p:cNvPicPr>
            <p:nvPr/>
          </p:nvPicPr>
          <p:blipFill rotWithShape="1">
            <a:blip r:embed="rId30">
              <a:extLst>
                <a:ext uri="{28A0092B-C50C-407E-A947-70E740481C1C}">
                  <a14:useLocalDpi xmlns:a14="http://schemas.microsoft.com/office/drawing/2010/main" val="0"/>
                </a:ext>
              </a:extLst>
            </a:blip>
            <a:srcRect t="11961"/>
            <a:stretch/>
          </p:blipFill>
          <p:spPr>
            <a:xfrm>
              <a:off x="6257175" y="65484"/>
              <a:ext cx="5177126" cy="3079841"/>
            </a:xfrm>
            <a:prstGeom prst="rect">
              <a:avLst/>
            </a:prstGeom>
            <a:effectLst>
              <a:outerShdw blurRad="50800" dist="38100" dir="2700000" sx="101000" sy="101000" algn="tl" rotWithShape="0">
                <a:prstClr val="black">
                  <a:alpha val="40000"/>
                </a:prstClr>
              </a:outerShdw>
            </a:effectLst>
          </p:spPr>
        </p:pic>
        <p:sp>
          <p:nvSpPr>
            <p:cNvPr id="66" name="矩形 65">
              <a:extLst>
                <a:ext uri="{FF2B5EF4-FFF2-40B4-BE49-F238E27FC236}">
                  <a16:creationId xmlns:a16="http://schemas.microsoft.com/office/drawing/2014/main" id="{5AA0AC36-3D5B-3F12-D264-5B850E5D825E}"/>
                </a:ext>
              </a:extLst>
            </p:cNvPr>
            <p:cNvSpPr/>
            <p:nvPr/>
          </p:nvSpPr>
          <p:spPr>
            <a:xfrm>
              <a:off x="6224484" y="35004"/>
              <a:ext cx="381873" cy="111627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7DCA8C7-076F-B7F7-8D5C-BD7164D8206D}"/>
                </a:ext>
              </a:extLst>
            </p:cNvPr>
            <p:cNvSpPr/>
            <p:nvPr/>
          </p:nvSpPr>
          <p:spPr>
            <a:xfrm>
              <a:off x="10511167" y="588949"/>
              <a:ext cx="543272" cy="308749"/>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9954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par>
                                <p:cTn id="77" presetID="35" presetClass="path" presetSubtype="0" accel="50000" decel="50000" fill="hold" grpId="1" nodeType="withEffect">
                                  <p:stCondLst>
                                    <p:cond delay="0"/>
                                  </p:stCondLst>
                                  <p:childTnLst>
                                    <p:anim to="" calcmode="lin" valueType="num">
                                      <p:cBhvr>
                                        <p:cTn id="78"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79"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to="" calcmode="lin" valueType="num">
                                      <p:cBhvr>
                                        <p:cTn id="83"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84"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to="" calcmode="lin" valueType="num">
                                      <p:cBhvr>
                                        <p:cTn id="88"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89"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to="" calcmode="lin" valueType="num">
                                      <p:cBhvr>
                                        <p:cTn id="93"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94"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to="" calcmode="lin" valueType="num">
                                      <p:cBhvr>
                                        <p:cTn id="98"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9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to="" calcmode="lin" valueType="num">
                                      <p:cBhvr>
                                        <p:cTn id="103"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04"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09"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to="" calcmode="lin" valueType="num">
                                      <p:cBhvr>
                                        <p:cTn id="113"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14"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1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to="" calcmode="lin" valueType="num">
                                      <p:cBhvr>
                                        <p:cTn id="123"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to="" calcmode="lin" valueType="num">
                                      <p:cBhvr>
                                        <p:cTn id="128"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2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3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3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strVal val="4/3*#ppt_w"/>
                                          </p:val>
                                        </p:tav>
                                        <p:tav tm="100000">
                                          <p:val>
                                            <p:strVal val="#ppt_w"/>
                                          </p:val>
                                        </p:tav>
                                      </p:tavLst>
                                    </p:anim>
                                    <p:anim calcmode="lin" valueType="num">
                                      <p:cBhvr>
                                        <p:cTn id="140" dur="500" fill="hold"/>
                                        <p:tgtEl>
                                          <p:spTgt spid="35"/>
                                        </p:tgtEl>
                                        <p:attrNameLst>
                                          <p:attrName>ppt_h</p:attrName>
                                        </p:attrNameLst>
                                      </p:cBhvr>
                                      <p:tavLst>
                                        <p:tav tm="0">
                                          <p:val>
                                            <p:strVal val="4/3*#ppt_h"/>
                                          </p:val>
                                        </p:tav>
                                        <p:tav tm="100000">
                                          <p:val>
                                            <p:strVal val="#ppt_h"/>
                                          </p:val>
                                        </p:tav>
                                      </p:tavLst>
                                    </p:anim>
                                    <p:anim to="" calcmode="lin" valueType="num">
                                      <p:cBhvr>
                                        <p:cTn id="141"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42"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43" presetID="23" presetClass="entr" presetSubtype="288" fill="hold" grpId="0"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strVal val="4/3*#ppt_w"/>
                                          </p:val>
                                        </p:tav>
                                        <p:tav tm="100000">
                                          <p:val>
                                            <p:strVal val="#ppt_w"/>
                                          </p:val>
                                        </p:tav>
                                      </p:tavLst>
                                    </p:anim>
                                    <p:anim calcmode="lin" valueType="num">
                                      <p:cBhvr>
                                        <p:cTn id="146" dur="500" fill="hold"/>
                                        <p:tgtEl>
                                          <p:spTgt spid="6"/>
                                        </p:tgtEl>
                                        <p:attrNameLst>
                                          <p:attrName>ppt_h</p:attrName>
                                        </p:attrNameLst>
                                      </p:cBhvr>
                                      <p:tavLst>
                                        <p:tav tm="0">
                                          <p:val>
                                            <p:strVal val="4/3*#ppt_h"/>
                                          </p:val>
                                        </p:tav>
                                        <p:tav tm="100000">
                                          <p:val>
                                            <p:strVal val="#ppt_h"/>
                                          </p:val>
                                        </p:tav>
                                      </p:tavLst>
                                    </p:anim>
                                    <p:anim to="" calcmode="lin" valueType="num">
                                      <p:cBhvr>
                                        <p:cTn id="147"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48"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49" presetID="23" presetClass="entr" presetSubtype="288" fill="hold" grpId="0" nodeType="withEffect">
                                  <p:stCondLst>
                                    <p:cond delay="0"/>
                                  </p:stCondLst>
                                  <p:childTnLst>
                                    <p:set>
                                      <p:cBhvr>
                                        <p:cTn id="150" dur="1" fill="hold">
                                          <p:stCondLst>
                                            <p:cond delay="0"/>
                                          </p:stCondLst>
                                        </p:cTn>
                                        <p:tgtEl>
                                          <p:spTgt spid="7"/>
                                        </p:tgtEl>
                                        <p:attrNameLst>
                                          <p:attrName>style.visibility</p:attrName>
                                        </p:attrNameLst>
                                      </p:cBhvr>
                                      <p:to>
                                        <p:strVal val="visible"/>
                                      </p:to>
                                    </p:set>
                                    <p:anim calcmode="lin" valueType="num">
                                      <p:cBhvr>
                                        <p:cTn id="151" dur="500" fill="hold"/>
                                        <p:tgtEl>
                                          <p:spTgt spid="7"/>
                                        </p:tgtEl>
                                        <p:attrNameLst>
                                          <p:attrName>ppt_w</p:attrName>
                                        </p:attrNameLst>
                                      </p:cBhvr>
                                      <p:tavLst>
                                        <p:tav tm="0">
                                          <p:val>
                                            <p:strVal val="4/3*#ppt_w"/>
                                          </p:val>
                                        </p:tav>
                                        <p:tav tm="100000">
                                          <p:val>
                                            <p:strVal val="#ppt_w"/>
                                          </p:val>
                                        </p:tav>
                                      </p:tavLst>
                                    </p:anim>
                                    <p:anim calcmode="lin" valueType="num">
                                      <p:cBhvr>
                                        <p:cTn id="152" dur="500" fill="hold"/>
                                        <p:tgtEl>
                                          <p:spTgt spid="7"/>
                                        </p:tgtEl>
                                        <p:attrNameLst>
                                          <p:attrName>ppt_h</p:attrName>
                                        </p:attrNameLst>
                                      </p:cBhvr>
                                      <p:tavLst>
                                        <p:tav tm="0">
                                          <p:val>
                                            <p:strVal val="4/3*#ppt_h"/>
                                          </p:val>
                                        </p:tav>
                                        <p:tav tm="100000">
                                          <p:val>
                                            <p:strVal val="#ppt_h"/>
                                          </p:val>
                                        </p:tav>
                                      </p:tavLst>
                                    </p:anim>
                                    <p:anim to="" calcmode="lin" valueType="num">
                                      <p:cBhvr>
                                        <p:cTn id="153"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5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55" presetID="23" presetClass="entr" presetSubtype="28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3*#ppt_w"/>
                                          </p:val>
                                        </p:tav>
                                        <p:tav tm="100000">
                                          <p:val>
                                            <p:strVal val="#ppt_w"/>
                                          </p:val>
                                        </p:tav>
                                      </p:tavLst>
                                    </p:anim>
                                    <p:anim calcmode="lin" valueType="num">
                                      <p:cBhvr>
                                        <p:cTn id="158" dur="500" fill="hold"/>
                                        <p:tgtEl>
                                          <p:spTgt spid="32"/>
                                        </p:tgtEl>
                                        <p:attrNameLst>
                                          <p:attrName>ppt_h</p:attrName>
                                        </p:attrNameLst>
                                      </p:cBhvr>
                                      <p:tavLst>
                                        <p:tav tm="0">
                                          <p:val>
                                            <p:strVal val="4/3*#ppt_h"/>
                                          </p:val>
                                        </p:tav>
                                        <p:tav tm="100000">
                                          <p:val>
                                            <p:strVal val="#ppt_h"/>
                                          </p:val>
                                        </p:tav>
                                      </p:tavLst>
                                    </p:anim>
                                    <p:anim to="" calcmode="lin" valueType="num">
                                      <p:cBhvr>
                                        <p:cTn id="159"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160"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161" presetID="23" presetClass="entr" presetSubtype="288"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strVal val="4/3*#ppt_w"/>
                                          </p:val>
                                        </p:tav>
                                        <p:tav tm="100000">
                                          <p:val>
                                            <p:strVal val="#ppt_w"/>
                                          </p:val>
                                        </p:tav>
                                      </p:tavLst>
                                    </p:anim>
                                    <p:anim calcmode="lin" valueType="num">
                                      <p:cBhvr>
                                        <p:cTn id="164" dur="500" fill="hold"/>
                                        <p:tgtEl>
                                          <p:spTgt spid="37"/>
                                        </p:tgtEl>
                                        <p:attrNameLst>
                                          <p:attrName>ppt_h</p:attrName>
                                        </p:attrNameLst>
                                      </p:cBhvr>
                                      <p:tavLst>
                                        <p:tav tm="0">
                                          <p:val>
                                            <p:strVal val="4/3*#ppt_h"/>
                                          </p:val>
                                        </p:tav>
                                        <p:tav tm="100000">
                                          <p:val>
                                            <p:strVal val="#ppt_h"/>
                                          </p:val>
                                        </p:tav>
                                      </p:tavLst>
                                    </p:anim>
                                    <p:anim to="" calcmode="lin" valueType="num">
                                      <p:cBhvr>
                                        <p:cTn id="165"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166"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7" presetID="23" presetClass="entr" presetSubtype="28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 calcmode="lin" valueType="num">
                                      <p:cBhvr>
                                        <p:cTn id="169" dur="500" fill="hold"/>
                                        <p:tgtEl>
                                          <p:spTgt spid="44"/>
                                        </p:tgtEl>
                                        <p:attrNameLst>
                                          <p:attrName>ppt_w</p:attrName>
                                        </p:attrNameLst>
                                      </p:cBhvr>
                                      <p:tavLst>
                                        <p:tav tm="0">
                                          <p:val>
                                            <p:strVal val="4/3*#ppt_w"/>
                                          </p:val>
                                        </p:tav>
                                        <p:tav tm="100000">
                                          <p:val>
                                            <p:strVal val="#ppt_w"/>
                                          </p:val>
                                        </p:tav>
                                      </p:tavLst>
                                    </p:anim>
                                    <p:anim calcmode="lin" valueType="num">
                                      <p:cBhvr>
                                        <p:cTn id="170" dur="500" fill="hold"/>
                                        <p:tgtEl>
                                          <p:spTgt spid="44"/>
                                        </p:tgtEl>
                                        <p:attrNameLst>
                                          <p:attrName>ppt_h</p:attrName>
                                        </p:attrNameLst>
                                      </p:cBhvr>
                                      <p:tavLst>
                                        <p:tav tm="0">
                                          <p:val>
                                            <p:strVal val="4/3*#ppt_h"/>
                                          </p:val>
                                        </p:tav>
                                        <p:tav tm="100000">
                                          <p:val>
                                            <p:strVal val="#ppt_h"/>
                                          </p:val>
                                        </p:tav>
                                      </p:tavLst>
                                    </p:anim>
                                    <p:anim to="" calcmode="lin" valueType="num">
                                      <p:cBhvr>
                                        <p:cTn id="171"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172"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73" presetID="23" presetClass="entr" presetSubtype="288"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 calcmode="lin" valueType="num">
                                      <p:cBhvr>
                                        <p:cTn id="175" dur="500" fill="hold"/>
                                        <p:tgtEl>
                                          <p:spTgt spid="49"/>
                                        </p:tgtEl>
                                        <p:attrNameLst>
                                          <p:attrName>ppt_w</p:attrName>
                                        </p:attrNameLst>
                                      </p:cBhvr>
                                      <p:tavLst>
                                        <p:tav tm="0">
                                          <p:val>
                                            <p:strVal val="4/3*#ppt_w"/>
                                          </p:val>
                                        </p:tav>
                                        <p:tav tm="100000">
                                          <p:val>
                                            <p:strVal val="#ppt_w"/>
                                          </p:val>
                                        </p:tav>
                                      </p:tavLst>
                                    </p:anim>
                                    <p:anim calcmode="lin" valueType="num">
                                      <p:cBhvr>
                                        <p:cTn id="176" dur="500" fill="hold"/>
                                        <p:tgtEl>
                                          <p:spTgt spid="49"/>
                                        </p:tgtEl>
                                        <p:attrNameLst>
                                          <p:attrName>ppt_h</p:attrName>
                                        </p:attrNameLst>
                                      </p:cBhvr>
                                      <p:tavLst>
                                        <p:tav tm="0">
                                          <p:val>
                                            <p:strVal val="4/3*#ppt_h"/>
                                          </p:val>
                                        </p:tav>
                                        <p:tav tm="100000">
                                          <p:val>
                                            <p:strVal val="#ppt_h"/>
                                          </p:val>
                                        </p:tav>
                                      </p:tavLst>
                                    </p:anim>
                                    <p:anim to="" calcmode="lin" valueType="num">
                                      <p:cBhvr>
                                        <p:cTn id="177"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178"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9" presetID="23" presetClass="entr" presetSubtype="288" fill="hold"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strVal val="4/3*#ppt_w"/>
                                          </p:val>
                                        </p:tav>
                                        <p:tav tm="100000">
                                          <p:val>
                                            <p:strVal val="#ppt_w"/>
                                          </p:val>
                                        </p:tav>
                                      </p:tavLst>
                                    </p:anim>
                                    <p:anim calcmode="lin" valueType="num">
                                      <p:cBhvr>
                                        <p:cTn id="182" dur="500" fill="hold"/>
                                        <p:tgtEl>
                                          <p:spTgt spid="33"/>
                                        </p:tgtEl>
                                        <p:attrNameLst>
                                          <p:attrName>ppt_h</p:attrName>
                                        </p:attrNameLst>
                                      </p:cBhvr>
                                      <p:tavLst>
                                        <p:tav tm="0">
                                          <p:val>
                                            <p:strVal val="4/3*#ppt_h"/>
                                          </p:val>
                                        </p:tav>
                                        <p:tav tm="100000">
                                          <p:val>
                                            <p:strVal val="#ppt_h"/>
                                          </p:val>
                                        </p:tav>
                                      </p:tavLst>
                                    </p:anim>
                                    <p:anim to="" calcmode="lin" valueType="num">
                                      <p:cBhvr>
                                        <p:cTn id="183"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184"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185" presetID="23" presetClass="entr" presetSubtype="288"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 calcmode="lin" valueType="num">
                                      <p:cBhvr>
                                        <p:cTn id="187" dur="500" fill="hold"/>
                                        <p:tgtEl>
                                          <p:spTgt spid="43"/>
                                        </p:tgtEl>
                                        <p:attrNameLst>
                                          <p:attrName>ppt_w</p:attrName>
                                        </p:attrNameLst>
                                      </p:cBhvr>
                                      <p:tavLst>
                                        <p:tav tm="0">
                                          <p:val>
                                            <p:strVal val="4/3*#ppt_w"/>
                                          </p:val>
                                        </p:tav>
                                        <p:tav tm="100000">
                                          <p:val>
                                            <p:strVal val="#ppt_w"/>
                                          </p:val>
                                        </p:tav>
                                      </p:tavLst>
                                    </p:anim>
                                    <p:anim calcmode="lin" valueType="num">
                                      <p:cBhvr>
                                        <p:cTn id="188" dur="500" fill="hold"/>
                                        <p:tgtEl>
                                          <p:spTgt spid="43"/>
                                        </p:tgtEl>
                                        <p:attrNameLst>
                                          <p:attrName>ppt_h</p:attrName>
                                        </p:attrNameLst>
                                      </p:cBhvr>
                                      <p:tavLst>
                                        <p:tav tm="0">
                                          <p:val>
                                            <p:strVal val="4/3*#ppt_h"/>
                                          </p:val>
                                        </p:tav>
                                        <p:tav tm="100000">
                                          <p:val>
                                            <p:strVal val="#ppt_h"/>
                                          </p:val>
                                        </p:tav>
                                      </p:tavLst>
                                    </p:anim>
                                    <p:anim to="" calcmode="lin" valueType="num">
                                      <p:cBhvr>
                                        <p:cTn id="189"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190"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191" presetID="23" presetClass="entr" presetSubtype="288" fill="hold" nodeType="withEffect">
                                  <p:stCondLst>
                                    <p:cond delay="0"/>
                                  </p:stCondLst>
                                  <p:childTnLst>
                                    <p:set>
                                      <p:cBhvr>
                                        <p:cTn id="192" dur="1" fill="hold">
                                          <p:stCondLst>
                                            <p:cond delay="0"/>
                                          </p:stCondLst>
                                        </p:cTn>
                                        <p:tgtEl>
                                          <p:spTgt spid="45"/>
                                        </p:tgtEl>
                                        <p:attrNameLst>
                                          <p:attrName>style.visibility</p:attrName>
                                        </p:attrNameLst>
                                      </p:cBhvr>
                                      <p:to>
                                        <p:strVal val="visible"/>
                                      </p:to>
                                    </p:set>
                                    <p:anim calcmode="lin" valueType="num">
                                      <p:cBhvr>
                                        <p:cTn id="193" dur="500" fill="hold"/>
                                        <p:tgtEl>
                                          <p:spTgt spid="45"/>
                                        </p:tgtEl>
                                        <p:attrNameLst>
                                          <p:attrName>ppt_w</p:attrName>
                                        </p:attrNameLst>
                                      </p:cBhvr>
                                      <p:tavLst>
                                        <p:tav tm="0">
                                          <p:val>
                                            <p:strVal val="4/3*#ppt_w"/>
                                          </p:val>
                                        </p:tav>
                                        <p:tav tm="100000">
                                          <p:val>
                                            <p:strVal val="#ppt_w"/>
                                          </p:val>
                                        </p:tav>
                                      </p:tavLst>
                                    </p:anim>
                                    <p:anim calcmode="lin" valueType="num">
                                      <p:cBhvr>
                                        <p:cTn id="194" dur="500" fill="hold"/>
                                        <p:tgtEl>
                                          <p:spTgt spid="45"/>
                                        </p:tgtEl>
                                        <p:attrNameLst>
                                          <p:attrName>ppt_h</p:attrName>
                                        </p:attrNameLst>
                                      </p:cBhvr>
                                      <p:tavLst>
                                        <p:tav tm="0">
                                          <p:val>
                                            <p:strVal val="4/3*#ppt_h"/>
                                          </p:val>
                                        </p:tav>
                                        <p:tav tm="100000">
                                          <p:val>
                                            <p:strVal val="#ppt_h"/>
                                          </p:val>
                                        </p:tav>
                                      </p:tavLst>
                                    </p:anim>
                                    <p:anim to="" calcmode="lin" valueType="num">
                                      <p:cBhvr>
                                        <p:cTn id="195"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196"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197" presetID="23" presetClass="entr" presetSubtype="288"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p:cTn id="199" dur="500" fill="hold"/>
                                        <p:tgtEl>
                                          <p:spTgt spid="55"/>
                                        </p:tgtEl>
                                        <p:attrNameLst>
                                          <p:attrName>ppt_w</p:attrName>
                                        </p:attrNameLst>
                                      </p:cBhvr>
                                      <p:tavLst>
                                        <p:tav tm="0">
                                          <p:val>
                                            <p:strVal val="4/3*#ppt_w"/>
                                          </p:val>
                                        </p:tav>
                                        <p:tav tm="100000">
                                          <p:val>
                                            <p:strVal val="#ppt_w"/>
                                          </p:val>
                                        </p:tav>
                                      </p:tavLst>
                                    </p:anim>
                                    <p:anim calcmode="lin" valueType="num">
                                      <p:cBhvr>
                                        <p:cTn id="200" dur="500" fill="hold"/>
                                        <p:tgtEl>
                                          <p:spTgt spid="55"/>
                                        </p:tgtEl>
                                        <p:attrNameLst>
                                          <p:attrName>ppt_h</p:attrName>
                                        </p:attrNameLst>
                                      </p:cBhvr>
                                      <p:tavLst>
                                        <p:tav tm="0">
                                          <p:val>
                                            <p:strVal val="4/3*#ppt_h"/>
                                          </p:val>
                                        </p:tav>
                                        <p:tav tm="100000">
                                          <p:val>
                                            <p:strVal val="#ppt_h"/>
                                          </p:val>
                                        </p:tav>
                                      </p:tavLst>
                                    </p:anim>
                                    <p:anim to="" calcmode="lin" valueType="num">
                                      <p:cBhvr>
                                        <p:cTn id="201"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02"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03" presetID="35" presetClass="path" presetSubtype="0" accel="50000" decel="50000" fill="hold" grpId="2" nodeType="withEffect">
                                  <p:stCondLst>
                                    <p:cond delay="0"/>
                                  </p:stCondLst>
                                  <p:childTnLst>
                                    <p:anim to="" calcmode="lin" valueType="num">
                                      <p:cBhvr>
                                        <p:cTn id="204"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05"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grpId="2" nodeType="withEffect">
                                  <p:stCondLst>
                                    <p:cond delay="0"/>
                                  </p:stCondLst>
                                  <p:childTnLst>
                                    <p:anim to="" calcmode="lin" valueType="num">
                                      <p:cBhvr>
                                        <p:cTn id="209"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10"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13" presetID="35" presetClass="path" presetSubtype="0" accel="50000" decel="50000" fill="hold" grpId="2" nodeType="withEffect">
                                  <p:stCondLst>
                                    <p:cond delay="0"/>
                                  </p:stCondLst>
                                  <p:childTnLst>
                                    <p:anim to="" calcmode="lin" valueType="num">
                                      <p:cBhvr>
                                        <p:cTn id="214"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15"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16"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17"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18" presetID="35" presetClass="path" presetSubtype="0" accel="50000" decel="50000" fill="hold" grpId="2" nodeType="withEffect">
                                  <p:stCondLst>
                                    <p:cond delay="0"/>
                                  </p:stCondLst>
                                  <p:childTnLst>
                                    <p:anim to="" calcmode="lin" valueType="num">
                                      <p:cBhvr>
                                        <p:cTn id="219"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20"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21"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22"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23" presetID="35" presetClass="path" presetSubtype="0" accel="50000" decel="50000" fill="hold" grpId="2" nodeType="withEffect">
                                  <p:stCondLst>
                                    <p:cond delay="0"/>
                                  </p:stCondLst>
                                  <p:childTnLst>
                                    <p:anim to="" calcmode="lin" valueType="num">
                                      <p:cBhvr>
                                        <p:cTn id="224"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2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2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27"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28" presetID="35" presetClass="path" presetSubtype="0" accel="50000" decel="50000" fill="hold" grpId="2" nodeType="withEffect">
                                  <p:stCondLst>
                                    <p:cond delay="0"/>
                                  </p:stCondLst>
                                  <p:childTnLst>
                                    <p:anim to="" calcmode="lin" valueType="num">
                                      <p:cBhvr>
                                        <p:cTn id="229"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30"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31"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3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33" presetID="35" presetClass="path" presetSubtype="0" accel="50000" decel="50000" fill="hold" grpId="2" nodeType="withEffect">
                                  <p:stCondLst>
                                    <p:cond delay="0"/>
                                  </p:stCondLst>
                                  <p:childTnLst>
                                    <p:anim to="" calcmode="lin" valueType="num">
                                      <p:cBhvr>
                                        <p:cTn id="234"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35"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36"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37"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38" presetID="35" presetClass="path" presetSubtype="0" accel="50000" decel="50000" fill="hold" nodeType="withEffect">
                                  <p:stCondLst>
                                    <p:cond delay="0"/>
                                  </p:stCondLst>
                                  <p:childTnLst>
                                    <p:anim to="" calcmode="lin" valueType="num">
                                      <p:cBhvr>
                                        <p:cTn id="239"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40"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41"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42"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43" presetID="35" presetClass="path" presetSubtype="0" accel="50000" decel="50000" fill="hold"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46"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47"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8" presetID="35" presetClass="path" presetSubtype="0" accel="50000" decel="50000" fill="hold" nodeType="withEffect">
                                  <p:stCondLst>
                                    <p:cond delay="0"/>
                                  </p:stCondLst>
                                  <p:childTnLst>
                                    <p:anim to="" calcmode="lin" valueType="num">
                                      <p:cBhvr>
                                        <p:cTn id="249"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50"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51"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52"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53" presetID="35" presetClass="path" presetSubtype="0" accel="50000" decel="50000" fill="hold" nodeType="withEffect">
                                  <p:stCondLst>
                                    <p:cond delay="0"/>
                                  </p:stCondLst>
                                  <p:childTnLst>
                                    <p:anim to="" calcmode="lin" valueType="num">
                                      <p:cBhvr>
                                        <p:cTn id="254"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55"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56"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57"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58" presetID="35" presetClass="path" presetSubtype="0" accel="50000" decel="50000" fill="hold" grpId="3" nodeType="withEffect">
                                  <p:stCondLst>
                                    <p:cond delay="0"/>
                                  </p:stCondLst>
                                  <p:childTnLst>
                                    <p:anim to="" calcmode="lin" valueType="num">
                                      <p:cBhvr>
                                        <p:cTn id="259"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260"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61"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62"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63" presetID="35" presetClass="path" presetSubtype="0" accel="50000" decel="50000" fill="hold" grpId="3" nodeType="withEffect">
                                  <p:stCondLst>
                                    <p:cond delay="0"/>
                                  </p:stCondLst>
                                  <p:childTnLst>
                                    <p:anim to="" calcmode="lin" valueType="num">
                                      <p:cBhvr>
                                        <p:cTn id="264"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265"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66"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67"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68" presetID="35" presetClass="path" presetSubtype="0" accel="50000" decel="50000" fill="hold" grpId="3" nodeType="withEffect">
                                  <p:stCondLst>
                                    <p:cond delay="0"/>
                                  </p:stCondLst>
                                  <p:childTnLst>
                                    <p:anim to="" calcmode="lin" valueType="num">
                                      <p:cBhvr>
                                        <p:cTn id="269"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270"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71"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72"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73" presetID="35" presetClass="path" presetSubtype="0" accel="50000" decel="50000" fill="hold" grpId="3" nodeType="withEffect">
                                  <p:stCondLst>
                                    <p:cond delay="0"/>
                                  </p:stCondLst>
                                  <p:childTnLst>
                                    <p:anim to="" calcmode="lin" valueType="num">
                                      <p:cBhvr>
                                        <p:cTn id="27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27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7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7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78" presetID="35" presetClass="path" presetSubtype="0" accel="50000" decel="50000" fill="hold" grpId="3" nodeType="withEffect">
                                  <p:stCondLst>
                                    <p:cond delay="0"/>
                                  </p:stCondLst>
                                  <p:childTnLst>
                                    <p:anim to="" calcmode="lin" valueType="num">
                                      <p:cBhvr>
                                        <p:cTn id="279"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28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8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8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3" presetID="35" presetClass="path" presetSubtype="0" accel="50000" decel="50000" fill="hold" grpId="3" nodeType="withEffect">
                                  <p:stCondLst>
                                    <p:cond delay="0"/>
                                  </p:stCondLst>
                                  <p:childTnLst>
                                    <p:anim to="" calcmode="lin" valueType="num">
                                      <p:cBhvr>
                                        <p:cTn id="28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28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8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8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88" presetID="35" presetClass="path" presetSubtype="0" accel="50000" decel="50000" fill="hold" grpId="3" nodeType="withEffect">
                                  <p:stCondLst>
                                    <p:cond delay="0"/>
                                  </p:stCondLst>
                                  <p:childTnLst>
                                    <p:anim to="" calcmode="lin" valueType="num">
                                      <p:cBhvr>
                                        <p:cTn id="28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29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9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9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93" presetID="35" presetClass="path" presetSubtype="0" accel="50000" decel="50000" fill="hold" nodeType="withEffect">
                                  <p:stCondLst>
                                    <p:cond delay="0"/>
                                  </p:stCondLst>
                                  <p:childTnLst>
                                    <p:anim to="" calcmode="lin" valueType="num">
                                      <p:cBhvr>
                                        <p:cTn id="294"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295"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96"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97"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98" presetID="35" presetClass="path" presetSubtype="0" accel="50000" decel="50000" fill="hold" nodeType="withEffect">
                                  <p:stCondLst>
                                    <p:cond delay="0"/>
                                  </p:stCondLst>
                                  <p:childTnLst>
                                    <p:anim to="" calcmode="lin" valueType="num">
                                      <p:cBhvr>
                                        <p:cTn id="299"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00"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01"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02"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03" presetID="35" presetClass="path" presetSubtype="0" accel="50000" decel="50000" fill="hold" nodeType="withEffect">
                                  <p:stCondLst>
                                    <p:cond delay="0"/>
                                  </p:stCondLst>
                                  <p:childTnLst>
                                    <p:anim to="" calcmode="lin" valueType="num">
                                      <p:cBhvr>
                                        <p:cTn id="3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3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8" presetID="35" presetClass="path" presetSubtype="0" accel="50000" decel="50000" fill="hold" nodeType="withEffect">
                                  <p:stCondLst>
                                    <p:cond delay="0"/>
                                  </p:stCondLst>
                                  <p:childTnLst>
                                    <p:anim to="" calcmode="lin" valueType="num">
                                      <p:cBhvr>
                                        <p:cTn id="309"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10"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11"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12"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13" presetID="35" presetClass="path" presetSubtype="0" accel="50000" decel="50000" fill="hold" grpId="1" nodeType="withEffect">
                                  <p:stCondLst>
                                    <p:cond delay="0"/>
                                  </p:stCondLst>
                                  <p:childTnLst>
                                    <p:anim to="" calcmode="lin" valueType="num">
                                      <p:cBhvr>
                                        <p:cTn id="314"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15"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6"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7"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8" presetID="35" presetClass="path" presetSubtype="0" accel="50000" decel="50000" fill="hold" grpId="1" nodeType="withEffect">
                                  <p:stCondLst>
                                    <p:cond delay="0"/>
                                  </p:stCondLst>
                                  <p:childTnLst>
                                    <p:anim to="" calcmode="lin" valueType="num">
                                      <p:cBhvr>
                                        <p:cTn id="319"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32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32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2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323" presetID="35" presetClass="path" presetSubtype="0" accel="50000" decel="50000" fill="hold" grpId="1" nodeType="withEffect">
                                  <p:stCondLst>
                                    <p:cond delay="0"/>
                                  </p:stCondLst>
                                  <p:childTnLst>
                                    <p:anim to="" calcmode="lin" valueType="num">
                                      <p:cBhvr>
                                        <p:cTn id="324"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25"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26"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27"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28" presetID="35" presetClass="path" presetSubtype="0" accel="50000" decel="50000" fill="hold" grpId="1" nodeType="withEffect">
                                  <p:stCondLst>
                                    <p:cond delay="0"/>
                                  </p:stCondLst>
                                  <p:childTnLst>
                                    <p:anim to="" calcmode="lin" valueType="num">
                                      <p:cBhvr>
                                        <p:cTn id="329"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330"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331"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332"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333" presetID="35" presetClass="path" presetSubtype="0" accel="50000" decel="50000" fill="hold" grpId="1" nodeType="withEffect">
                                  <p:stCondLst>
                                    <p:cond delay="0"/>
                                  </p:stCondLst>
                                  <p:childTnLst>
                                    <p:anim to="" calcmode="lin" valueType="num">
                                      <p:cBhvr>
                                        <p:cTn id="334"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335"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336"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337"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338" presetID="35" presetClass="path" presetSubtype="0" accel="50000" decel="50000" fill="hold" grpId="1" nodeType="withEffect">
                                  <p:stCondLst>
                                    <p:cond delay="0"/>
                                  </p:stCondLst>
                                  <p:childTnLst>
                                    <p:anim to="" calcmode="lin" valueType="num">
                                      <p:cBhvr>
                                        <p:cTn id="339"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40"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41"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42"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43" presetID="35" presetClass="path" presetSubtype="0" accel="50000" decel="50000" fill="hold" grpId="1" nodeType="withEffect">
                                  <p:stCondLst>
                                    <p:cond delay="0"/>
                                  </p:stCondLst>
                                  <p:childTnLst>
                                    <p:anim to="" calcmode="lin" valueType="num">
                                      <p:cBhvr>
                                        <p:cTn id="34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34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34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34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348" presetID="35" presetClass="path" presetSubtype="0" accel="50000" decel="50000" fill="hold" nodeType="withEffect">
                                  <p:stCondLst>
                                    <p:cond delay="0"/>
                                  </p:stCondLst>
                                  <p:childTnLst>
                                    <p:anim to="" calcmode="lin" valueType="num">
                                      <p:cBhvr>
                                        <p:cTn id="349"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350"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351"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35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353" presetID="35" presetClass="path" presetSubtype="0" accel="50000" decel="50000" fill="hold" nodeType="withEffect">
                                  <p:stCondLst>
                                    <p:cond delay="0"/>
                                  </p:stCondLst>
                                  <p:childTnLst>
                                    <p:anim to="" calcmode="lin" valueType="num">
                                      <p:cBhvr>
                                        <p:cTn id="354"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355"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356"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357"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358" presetID="35" presetClass="path" presetSubtype="0" accel="50000" decel="50000" fill="hold" nodeType="withEffect">
                                  <p:stCondLst>
                                    <p:cond delay="0"/>
                                  </p:stCondLst>
                                  <p:childTnLst>
                                    <p:anim to="" calcmode="lin" valueType="num">
                                      <p:cBhvr>
                                        <p:cTn id="359"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360"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361"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362"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363" presetID="35" presetClass="path" presetSubtype="0" accel="50000" decel="50000" fill="hold" nodeType="withEffect">
                                  <p:stCondLst>
                                    <p:cond delay="0"/>
                                  </p:stCondLst>
                                  <p:childTnLst>
                                    <p:anim to="" calcmode="lin" valueType="num">
                                      <p:cBhvr>
                                        <p:cTn id="36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36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36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36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368" presetID="42" presetClass="path" presetSubtype="0" accel="50000" decel="50000" fill="hold" nodeType="withEffect">
                                  <p:stCondLst>
                                    <p:cond delay="0"/>
                                  </p:stCondLst>
                                  <p:childTnLst>
                                    <p:animMotion origin="layout" path="M -6.25E-7 1.38778E-17 L 0.00208 0.07639 " pathEditMode="relative" rAng="0" ptsTypes="AA">
                                      <p:cBhvr>
                                        <p:cTn id="369" dur="500" fill="hold"/>
                                        <p:tgtEl>
                                          <p:spTgt spid="21"/>
                                        </p:tgtEl>
                                        <p:attrNameLst>
                                          <p:attrName>ppt_x</p:attrName>
                                          <p:attrName>ppt_y</p:attrName>
                                        </p:attrNameLst>
                                      </p:cBhvr>
                                      <p:rCtr x="104" y="3819"/>
                                    </p:animMotion>
                                  </p:childTnLst>
                                </p:cTn>
                              </p:par>
                            </p:childTnLst>
                          </p:cTn>
                        </p:par>
                      </p:childTnLst>
                    </p:cTn>
                  </p:par>
                  <p:par>
                    <p:cTn id="370" fill="hold">
                      <p:stCondLst>
                        <p:cond delay="indefinite"/>
                      </p:stCondLst>
                      <p:childTnLst>
                        <p:par>
                          <p:cTn id="371" fill="hold">
                            <p:stCondLst>
                              <p:cond delay="0"/>
                            </p:stCondLst>
                            <p:childTnLst>
                              <p:par>
                                <p:cTn id="372" presetID="6" presetClass="entr" presetSubtype="16" fill="hold" grpId="0" nodeType="clickEffect">
                                  <p:stCondLst>
                                    <p:cond delay="0"/>
                                  </p:stCondLst>
                                  <p:childTnLst>
                                    <p:set>
                                      <p:cBhvr>
                                        <p:cTn id="373" dur="1" fill="hold">
                                          <p:stCondLst>
                                            <p:cond delay="0"/>
                                          </p:stCondLst>
                                        </p:cTn>
                                        <p:tgtEl>
                                          <p:spTgt spid="65"/>
                                        </p:tgtEl>
                                        <p:attrNameLst>
                                          <p:attrName>style.visibility</p:attrName>
                                        </p:attrNameLst>
                                      </p:cBhvr>
                                      <p:to>
                                        <p:strVal val="visible"/>
                                      </p:to>
                                    </p:set>
                                    <p:animEffect transition="in" filter="circle(in)">
                                      <p:cBhvr>
                                        <p:cTn id="374" dur="500"/>
                                        <p:tgtEl>
                                          <p:spTgt spid="65"/>
                                        </p:tgtEl>
                                      </p:cBhvr>
                                    </p:animEffect>
                                  </p:childTnLst>
                                </p:cTn>
                              </p:par>
                              <p:par>
                                <p:cTn id="375" presetID="53" presetClass="entr" presetSubtype="16" fill="hold" nodeType="withEffect">
                                  <p:stCondLst>
                                    <p:cond delay="0"/>
                                  </p:stCondLst>
                                  <p:childTnLst>
                                    <p:set>
                                      <p:cBhvr>
                                        <p:cTn id="376" dur="1" fill="hold">
                                          <p:stCondLst>
                                            <p:cond delay="0"/>
                                          </p:stCondLst>
                                        </p:cTn>
                                        <p:tgtEl>
                                          <p:spTgt spid="69"/>
                                        </p:tgtEl>
                                        <p:attrNameLst>
                                          <p:attrName>style.visibility</p:attrName>
                                        </p:attrNameLst>
                                      </p:cBhvr>
                                      <p:to>
                                        <p:strVal val="visible"/>
                                      </p:to>
                                    </p:set>
                                    <p:anim calcmode="lin" valueType="num">
                                      <p:cBhvr>
                                        <p:cTn id="377" dur="500" fill="hold"/>
                                        <p:tgtEl>
                                          <p:spTgt spid="69"/>
                                        </p:tgtEl>
                                        <p:attrNameLst>
                                          <p:attrName>ppt_w</p:attrName>
                                        </p:attrNameLst>
                                      </p:cBhvr>
                                      <p:tavLst>
                                        <p:tav tm="0">
                                          <p:val>
                                            <p:fltVal val="0"/>
                                          </p:val>
                                        </p:tav>
                                        <p:tav tm="100000">
                                          <p:val>
                                            <p:strVal val="#ppt_w"/>
                                          </p:val>
                                        </p:tav>
                                      </p:tavLst>
                                    </p:anim>
                                    <p:anim calcmode="lin" valueType="num">
                                      <p:cBhvr>
                                        <p:cTn id="378" dur="500" fill="hold"/>
                                        <p:tgtEl>
                                          <p:spTgt spid="69"/>
                                        </p:tgtEl>
                                        <p:attrNameLst>
                                          <p:attrName>ppt_h</p:attrName>
                                        </p:attrNameLst>
                                      </p:cBhvr>
                                      <p:tavLst>
                                        <p:tav tm="0">
                                          <p:val>
                                            <p:fltVal val="0"/>
                                          </p:val>
                                        </p:tav>
                                        <p:tav tm="100000">
                                          <p:val>
                                            <p:strVal val="#ppt_h"/>
                                          </p:val>
                                        </p:tav>
                                      </p:tavLst>
                                    </p:anim>
                                    <p:animEffect transition="in" filter="fade">
                                      <p:cBhvr>
                                        <p:cTn id="379" dur="500"/>
                                        <p:tgtEl>
                                          <p:spTgt spid="69"/>
                                        </p:tgtEl>
                                      </p:cBhvr>
                                    </p:animEffec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nodeType="clickEffect">
                                  <p:stCondLst>
                                    <p:cond delay="0"/>
                                  </p:stCondLst>
                                  <p:childTnLst>
                                    <p:set>
                                      <p:cBhvr>
                                        <p:cTn id="383" dur="1" fill="hold">
                                          <p:stCondLst>
                                            <p:cond delay="0"/>
                                          </p:stCondLst>
                                        </p:cTn>
                                        <p:tgtEl>
                                          <p:spTgt spid="70"/>
                                        </p:tgtEl>
                                        <p:attrNameLst>
                                          <p:attrName>style.visibility</p:attrName>
                                        </p:attrNameLst>
                                      </p:cBhvr>
                                      <p:to>
                                        <p:strVal val="visible"/>
                                      </p:to>
                                    </p:set>
                                    <p:animEffect transition="in" filter="randombar(horizontal)">
                                      <p:cBhvr>
                                        <p:cTn id="3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5" grpId="0" animBg="1"/>
      <p:bldP spid="35" grpId="1" animBg="1"/>
      <p:bldP spid="6" grpId="0" animBg="1"/>
      <p:bldP spid="6" grpId="1" animBg="1"/>
      <p:bldP spid="7" grpId="0"/>
      <p:bldP spid="7" grpId="1"/>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32" grpId="0"/>
      <p:bldP spid="32" grpId="1"/>
      <p:bldP spid="37" grpId="0"/>
      <p:bldP spid="37" grpId="1"/>
      <p:bldP spid="44" grpId="0"/>
      <p:bldP spid="44" grpId="1"/>
      <p:bldP spid="49" grpId="0"/>
      <p:bldP spid="49" grpId="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736F100-71C8-1933-7EFC-6BEDDD363D60}"/>
              </a:ext>
            </a:extLst>
          </p:cNvPr>
          <p:cNvPicPr>
            <a:picLocks noChangeAspect="1"/>
          </p:cNvPicPr>
          <p:nvPr/>
        </p:nvPicPr>
        <p:blipFill>
          <a:blip r:embed="rId7"/>
          <a:stretch>
            <a:fillRect/>
          </a:stretch>
        </p:blipFill>
        <p:spPr>
          <a:xfrm>
            <a:off x="4884388" y="2328464"/>
            <a:ext cx="3922466" cy="1762666"/>
          </a:xfrm>
          <a:prstGeom prst="rect">
            <a:avLst/>
          </a:prstGeom>
        </p:spPr>
      </p:pic>
      <p:sp>
        <p:nvSpPr>
          <p:cNvPr id="30" name="任意多边形: 形状 29">
            <a:extLst>
              <a:ext uri="{FF2B5EF4-FFF2-40B4-BE49-F238E27FC236}">
                <a16:creationId xmlns:a16="http://schemas.microsoft.com/office/drawing/2014/main" id="{A8E481A6-A517-F30D-7404-B972C72E39D0}"/>
              </a:ext>
            </a:extLst>
          </p:cNvPr>
          <p:cNvSpPr/>
          <p:nvPr/>
        </p:nvSpPr>
        <p:spPr>
          <a:xfrm flipV="1">
            <a:off x="8617907" y="2704476"/>
            <a:ext cx="2128940" cy="3010189"/>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5"/>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标题">
            <a:extLst>
              <a:ext uri="{FF2B5EF4-FFF2-40B4-BE49-F238E27FC236}">
                <a16:creationId xmlns:a16="http://schemas.microsoft.com/office/drawing/2014/main" id="{BDDDB844-68CA-71CC-6DC8-2353E263CCEF}"/>
              </a:ext>
            </a:extLst>
          </p:cNvPr>
          <p:cNvSpPr txBox="1"/>
          <p:nvPr>
            <p:custDataLst>
              <p:tags r:id="rId2"/>
            </p:custDataLst>
          </p:nvPr>
        </p:nvSpPr>
        <p:spPr>
          <a:xfrm>
            <a:off x="508600" y="-326649"/>
            <a:ext cx="588939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功能集合</a:t>
            </a:r>
          </a:p>
        </p:txBody>
      </p:sp>
      <p:sp>
        <p:nvSpPr>
          <p:cNvPr id="11" name="内容">
            <a:extLst>
              <a:ext uri="{FF2B5EF4-FFF2-40B4-BE49-F238E27FC236}">
                <a16:creationId xmlns:a16="http://schemas.microsoft.com/office/drawing/2014/main" id="{D0A513DF-D4E7-7F77-31A9-8722E6BDCEB3}"/>
              </a:ext>
            </a:extLst>
          </p:cNvPr>
          <p:cNvSpPr txBox="1"/>
          <p:nvPr>
            <p:custDataLst>
              <p:tags r:id="rId3"/>
            </p:custDataLst>
          </p:nvPr>
        </p:nvSpPr>
        <p:spPr>
          <a:xfrm>
            <a:off x="508428" y="1170375"/>
            <a:ext cx="3528270" cy="1333535"/>
          </a:xfrm>
          <a:prstGeom prst="rect">
            <a:avLst/>
          </a:prstGeom>
          <a:noFill/>
          <a:ln>
            <a:noFill/>
          </a:ln>
        </p:spPr>
        <p:txBody>
          <a:bodyPr spcFirstLastPara="1" wrap="square" lIns="60950" tIns="30466" rIns="60950" bIns="30466" anchor="t" anchorCtr="0">
            <a:normAutofit fontScale="92500" lnSpcReduction="20000"/>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发帖：</a:t>
            </a:r>
            <a:r>
              <a:rPr kumimoji="0" lang="zh-CN" altLang="en-US" sz="12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填写标题、内容，选择分区、分类、话题</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搜索：</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每个部分导航栏都有搜索框，搜索帖子关键词</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今日热点：</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今日热点在右侧，跳转到今日热点官网</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4. </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个人空间：</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以下会详细介绍个人空间的</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个人资料</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和</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稿件管理</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2" name="图片 11">
            <a:extLst>
              <a:ext uri="{FF2B5EF4-FFF2-40B4-BE49-F238E27FC236}">
                <a16:creationId xmlns:a16="http://schemas.microsoft.com/office/drawing/2014/main" id="{55202F0E-5162-F755-FDA6-904B6368B6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12" y="2749699"/>
            <a:ext cx="3797950" cy="3220768"/>
          </a:xfrm>
          <a:prstGeom prst="rect">
            <a:avLst/>
          </a:prstGeom>
        </p:spPr>
      </p:pic>
      <p:pic>
        <p:nvPicPr>
          <p:cNvPr id="17" name="图片 16">
            <a:extLst>
              <a:ext uri="{FF2B5EF4-FFF2-40B4-BE49-F238E27FC236}">
                <a16:creationId xmlns:a16="http://schemas.microsoft.com/office/drawing/2014/main" id="{7B12DEE5-ABDB-C242-1B62-B7BC7BB78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5682" y="825190"/>
            <a:ext cx="2324301" cy="1303133"/>
          </a:xfrm>
          <a:prstGeom prst="rect">
            <a:avLst/>
          </a:prstGeom>
        </p:spPr>
      </p:pic>
      <p:pic>
        <p:nvPicPr>
          <p:cNvPr id="18" name="图片 17">
            <a:extLst>
              <a:ext uri="{FF2B5EF4-FFF2-40B4-BE49-F238E27FC236}">
                <a16:creationId xmlns:a16="http://schemas.microsoft.com/office/drawing/2014/main" id="{7F1796E7-8F49-2319-1F03-05E60B7C686B}"/>
              </a:ext>
            </a:extLst>
          </p:cNvPr>
          <p:cNvPicPr>
            <a:picLocks noChangeAspect="1"/>
          </p:cNvPicPr>
          <p:nvPr/>
        </p:nvPicPr>
        <p:blipFill>
          <a:blip r:embed="rId10"/>
          <a:stretch>
            <a:fillRect/>
          </a:stretch>
        </p:blipFill>
        <p:spPr>
          <a:xfrm>
            <a:off x="10070573" y="3091500"/>
            <a:ext cx="1352550" cy="1876425"/>
          </a:xfrm>
          <a:prstGeom prst="rect">
            <a:avLst/>
          </a:prstGeom>
        </p:spPr>
      </p:pic>
      <p:cxnSp>
        <p:nvCxnSpPr>
          <p:cNvPr id="25" name="连接符: 肘形 24">
            <a:extLst>
              <a:ext uri="{FF2B5EF4-FFF2-40B4-BE49-F238E27FC236}">
                <a16:creationId xmlns:a16="http://schemas.microsoft.com/office/drawing/2014/main" id="{DE967C9D-1E53-0805-6DAB-F82689B1D946}"/>
              </a:ext>
            </a:extLst>
          </p:cNvPr>
          <p:cNvCxnSpPr>
            <a:cxnSpLocks/>
          </p:cNvCxnSpPr>
          <p:nvPr/>
        </p:nvCxnSpPr>
        <p:spPr>
          <a:xfrm rot="10800000" flipV="1">
            <a:off x="4220863" y="2209800"/>
            <a:ext cx="3966771" cy="2274518"/>
          </a:xfrm>
          <a:prstGeom prst="bentConnector3">
            <a:avLst>
              <a:gd name="adj1" fmla="val 89788"/>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36F12CAB-93FB-1875-5F5E-7BFEE16C7110}"/>
              </a:ext>
            </a:extLst>
          </p:cNvPr>
          <p:cNvSpPr/>
          <p:nvPr/>
        </p:nvSpPr>
        <p:spPr>
          <a:xfrm>
            <a:off x="8187631" y="2340147"/>
            <a:ext cx="184167" cy="220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5F26105-B19F-1FE3-4FF4-559FCE20C7EE}"/>
              </a:ext>
            </a:extLst>
          </p:cNvPr>
          <p:cNvSpPr/>
          <p:nvPr/>
        </p:nvSpPr>
        <p:spPr>
          <a:xfrm>
            <a:off x="8517933" y="2340147"/>
            <a:ext cx="288921" cy="2201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30D89447-FDB3-61CD-9D19-83AEFA5D6A7E}"/>
              </a:ext>
            </a:extLst>
          </p:cNvPr>
          <p:cNvCxnSpPr>
            <a:cxnSpLocks/>
          </p:cNvCxnSpPr>
          <p:nvPr/>
        </p:nvCxnSpPr>
        <p:spPr>
          <a:xfrm flipV="1">
            <a:off x="8952989" y="2128323"/>
            <a:ext cx="441532" cy="690033"/>
          </a:xfrm>
          <a:prstGeom prst="straightConnector1">
            <a:avLst/>
          </a:prstGeom>
          <a:ln>
            <a:solidFill>
              <a:srgbClr val="00B05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31E60EBA-6F8B-6F53-774D-9FD6646040AA}"/>
              </a:ext>
            </a:extLst>
          </p:cNvPr>
          <p:cNvCxnSpPr>
            <a:cxnSpLocks/>
          </p:cNvCxnSpPr>
          <p:nvPr/>
        </p:nvCxnSpPr>
        <p:spPr>
          <a:xfrm>
            <a:off x="7891397" y="2636965"/>
            <a:ext cx="0" cy="2907113"/>
          </a:xfrm>
          <a:prstGeom prst="straightConnector1">
            <a:avLst/>
          </a:prstGeom>
          <a:ln w="27940">
            <a:solidFill>
              <a:srgbClr val="00B0F0"/>
            </a:solidFill>
            <a:headEnd type="oval"/>
            <a:tailEnd type="triangle"/>
          </a:ln>
        </p:spPr>
        <p:style>
          <a:lnRef idx="2">
            <a:schemeClr val="accent1"/>
          </a:lnRef>
          <a:fillRef idx="0">
            <a:schemeClr val="accent1"/>
          </a:fillRef>
          <a:effectRef idx="1">
            <a:schemeClr val="accent1"/>
          </a:effectRef>
          <a:fontRef idx="minor">
            <a:schemeClr val="tx1"/>
          </a:fontRef>
        </p:style>
      </p:cxnSp>
      <p:pic>
        <p:nvPicPr>
          <p:cNvPr id="45" name="图片 44">
            <a:extLst>
              <a:ext uri="{FF2B5EF4-FFF2-40B4-BE49-F238E27FC236}">
                <a16:creationId xmlns:a16="http://schemas.microsoft.com/office/drawing/2014/main" id="{3382E496-8E1D-E359-F2BD-8F8D944C4E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6465" y="5544078"/>
            <a:ext cx="4664108" cy="690033"/>
          </a:xfrm>
          <a:prstGeom prst="rect">
            <a:avLst/>
          </a:prstGeom>
        </p:spPr>
      </p:pic>
      <p:sp>
        <p:nvSpPr>
          <p:cNvPr id="48" name="矩形: 圆角 47">
            <a:extLst>
              <a:ext uri="{FF2B5EF4-FFF2-40B4-BE49-F238E27FC236}">
                <a16:creationId xmlns:a16="http://schemas.microsoft.com/office/drawing/2014/main" id="{56C35C7A-AE1F-B71F-8EB7-53B8DA06E273}"/>
              </a:ext>
            </a:extLst>
          </p:cNvPr>
          <p:cNvSpPr/>
          <p:nvPr>
            <p:custDataLst>
              <p:tags r:id="rId4"/>
            </p:custDataLst>
          </p:nvPr>
        </p:nvSpPr>
        <p:spPr>
          <a:xfrm>
            <a:off x="416977" y="1150040"/>
            <a:ext cx="3660877" cy="1353870"/>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6691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3"/>
          <p:cNvSpPr/>
          <p:nvPr>
            <p:custDataLst>
              <p:tags r:id="rId1"/>
            </p:custDataLst>
          </p:nvPr>
        </p:nvSpPr>
        <p:spPr>
          <a:xfrm>
            <a:off x="10000303" y="191459"/>
            <a:ext cx="1635121" cy="1635121"/>
          </a:xfrm>
          <a:custGeom>
            <a:avLst/>
            <a:gdLst>
              <a:gd name="connsiteX0" fmla="*/ 815391 w 1630787"/>
              <a:gd name="connsiteY0" fmla="*/ 264333 h 1630787"/>
              <a:gd name="connsiteX1" fmla="*/ 263143 w 1630787"/>
              <a:gd name="connsiteY1" fmla="*/ 816582 h 1630787"/>
              <a:gd name="connsiteX2" fmla="*/ 815391 w 1630787"/>
              <a:gd name="connsiteY2" fmla="*/ 1368831 h 1630787"/>
              <a:gd name="connsiteX3" fmla="*/ 1367640 w 1630787"/>
              <a:gd name="connsiteY3" fmla="*/ 816582 h 1630787"/>
              <a:gd name="connsiteX4" fmla="*/ 815391 w 1630787"/>
              <a:gd name="connsiteY4" fmla="*/ 264333 h 1630787"/>
              <a:gd name="connsiteX5" fmla="*/ 815394 w 1630787"/>
              <a:gd name="connsiteY5" fmla="*/ 0 h 1630787"/>
              <a:gd name="connsiteX6" fmla="*/ 1630787 w 1630787"/>
              <a:gd name="connsiteY6" fmla="*/ 815393 h 1630787"/>
              <a:gd name="connsiteX7" fmla="*/ 815394 w 1630787"/>
              <a:gd name="connsiteY7" fmla="*/ 1630787 h 1630787"/>
              <a:gd name="connsiteX8" fmla="*/ 0 w 1630787"/>
              <a:gd name="connsiteY8" fmla="*/ 815393 h 1630787"/>
              <a:gd name="connsiteX9" fmla="*/ 815394 w 1630787"/>
              <a:gd name="connsiteY9" fmla="*/ 0 h 163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0787" h="1630787">
                <a:moveTo>
                  <a:pt x="815391" y="264333"/>
                </a:moveTo>
                <a:cubicBezTo>
                  <a:pt x="510393" y="264333"/>
                  <a:pt x="263143" y="511583"/>
                  <a:pt x="263143" y="816582"/>
                </a:cubicBezTo>
                <a:cubicBezTo>
                  <a:pt x="263143" y="1121580"/>
                  <a:pt x="510393" y="1368831"/>
                  <a:pt x="815391" y="1368831"/>
                </a:cubicBezTo>
                <a:cubicBezTo>
                  <a:pt x="1120390" y="1368831"/>
                  <a:pt x="1367640" y="1121580"/>
                  <a:pt x="1367640" y="816582"/>
                </a:cubicBezTo>
                <a:cubicBezTo>
                  <a:pt x="1367640" y="511583"/>
                  <a:pt x="1120390" y="264333"/>
                  <a:pt x="815391" y="264333"/>
                </a:cubicBezTo>
                <a:close/>
                <a:moveTo>
                  <a:pt x="815394" y="0"/>
                </a:moveTo>
                <a:cubicBezTo>
                  <a:pt x="1265723" y="0"/>
                  <a:pt x="1630787" y="365064"/>
                  <a:pt x="1630787" y="815393"/>
                </a:cubicBezTo>
                <a:cubicBezTo>
                  <a:pt x="1630787" y="1265723"/>
                  <a:pt x="1265723" y="1630787"/>
                  <a:pt x="815394" y="1630787"/>
                </a:cubicBezTo>
                <a:cubicBezTo>
                  <a:pt x="365064" y="1630787"/>
                  <a:pt x="0" y="1265723"/>
                  <a:pt x="0" y="815393"/>
                </a:cubicBezTo>
                <a:cubicBezTo>
                  <a:pt x="0" y="365064"/>
                  <a:pt x="365064" y="0"/>
                  <a:pt x="815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2"/>
            </p:custDataLst>
          </p:nvPr>
        </p:nvGrpSpPr>
        <p:grpSpPr>
          <a:xfrm>
            <a:off x="10596178" y="2783464"/>
            <a:ext cx="1313356" cy="643831"/>
            <a:chOff x="1888" y="8875"/>
            <a:chExt cx="1836" cy="685"/>
          </a:xfrm>
        </p:grpSpPr>
        <p:sp>
          <p:nvSpPr>
            <p:cNvPr id="3" name="Freeform 2"/>
            <p:cNvSpPr/>
            <p:nvPr>
              <p:custDataLst>
                <p:tags r:id="rId8"/>
              </p:custDataLst>
            </p:nvPr>
          </p:nvSpPr>
          <p:spPr>
            <a:xfrm flipH="1">
              <a:off x="1913" y="8875"/>
              <a:ext cx="1753" cy="685"/>
            </a:xfrm>
            <a:custGeom>
              <a:avLst/>
              <a:gdLst>
                <a:gd name="connsiteX0" fmla="*/ 1319235 w 1451229"/>
                <a:gd name="connsiteY0" fmla="*/ 0 h 524534"/>
                <a:gd name="connsiteX1" fmla="*/ 791206 w 1451229"/>
                <a:gd name="connsiteY1" fmla="*/ 0 h 524534"/>
                <a:gd name="connsiteX2" fmla="*/ 512084 w 1451229"/>
                <a:gd name="connsiteY2" fmla="*/ 0 h 524534"/>
                <a:gd name="connsiteX3" fmla="*/ 512084 w 1451229"/>
                <a:gd name="connsiteY3" fmla="*/ 1 h 524534"/>
                <a:gd name="connsiteX4" fmla="*/ 132006 w 1451229"/>
                <a:gd name="connsiteY4" fmla="*/ 1 h 524534"/>
                <a:gd name="connsiteX5" fmla="*/ 0 w 1451229"/>
                <a:gd name="connsiteY5" fmla="*/ 132008 h 524534"/>
                <a:gd name="connsiteX6" fmla="*/ 0 w 1451229"/>
                <a:gd name="connsiteY6" fmla="*/ 217271 h 524534"/>
                <a:gd name="connsiteX7" fmla="*/ 0 w 1451229"/>
                <a:gd name="connsiteY7" fmla="*/ 307266 h 524534"/>
                <a:gd name="connsiteX8" fmla="*/ 0 w 1451229"/>
                <a:gd name="connsiteY8" fmla="*/ 392529 h 524534"/>
                <a:gd name="connsiteX9" fmla="*/ 105403 w 1451229"/>
                <a:gd name="connsiteY9" fmla="*/ 521853 h 524534"/>
                <a:gd name="connsiteX10" fmla="*/ 131994 w 1451229"/>
                <a:gd name="connsiteY10" fmla="*/ 524534 h 524534"/>
                <a:gd name="connsiteX11" fmla="*/ 660023 w 1451229"/>
                <a:gd name="connsiteY11" fmla="*/ 524534 h 524534"/>
                <a:gd name="connsiteX12" fmla="*/ 939145 w 1451229"/>
                <a:gd name="connsiteY12" fmla="*/ 524534 h 524534"/>
                <a:gd name="connsiteX13" fmla="*/ 939145 w 1451229"/>
                <a:gd name="connsiteY13" fmla="*/ 524533 h 524534"/>
                <a:gd name="connsiteX14" fmla="*/ 1319222 w 1451229"/>
                <a:gd name="connsiteY14" fmla="*/ 524533 h 524534"/>
                <a:gd name="connsiteX15" fmla="*/ 1451229 w 1451229"/>
                <a:gd name="connsiteY15" fmla="*/ 392526 h 524534"/>
                <a:gd name="connsiteX16" fmla="*/ 1451229 w 1451229"/>
                <a:gd name="connsiteY16" fmla="*/ 307263 h 524534"/>
                <a:gd name="connsiteX17" fmla="*/ 1451229 w 1451229"/>
                <a:gd name="connsiteY17" fmla="*/ 217268 h 524534"/>
                <a:gd name="connsiteX18" fmla="*/ 1451229 w 1451229"/>
                <a:gd name="connsiteY18" fmla="*/ 132005 h 524534"/>
                <a:gd name="connsiteX19" fmla="*/ 1345826 w 1451229"/>
                <a:gd name="connsiteY19" fmla="*/ 2681 h 5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1229" h="524534">
                  <a:moveTo>
                    <a:pt x="1319235" y="0"/>
                  </a:moveTo>
                  <a:lnTo>
                    <a:pt x="791206" y="0"/>
                  </a:lnTo>
                  <a:lnTo>
                    <a:pt x="512084" y="0"/>
                  </a:lnTo>
                  <a:lnTo>
                    <a:pt x="512084" y="1"/>
                  </a:lnTo>
                  <a:lnTo>
                    <a:pt x="132006" y="1"/>
                  </a:lnTo>
                  <a:cubicBezTo>
                    <a:pt x="59101" y="1"/>
                    <a:pt x="0" y="59102"/>
                    <a:pt x="0" y="132008"/>
                  </a:cubicBezTo>
                  <a:lnTo>
                    <a:pt x="0" y="217271"/>
                  </a:lnTo>
                  <a:lnTo>
                    <a:pt x="0" y="307266"/>
                  </a:lnTo>
                  <a:lnTo>
                    <a:pt x="0" y="392529"/>
                  </a:lnTo>
                  <a:cubicBezTo>
                    <a:pt x="0" y="456321"/>
                    <a:pt x="45250" y="509544"/>
                    <a:pt x="105403" y="521853"/>
                  </a:cubicBezTo>
                  <a:lnTo>
                    <a:pt x="131994" y="524534"/>
                  </a:lnTo>
                  <a:lnTo>
                    <a:pt x="660023" y="524534"/>
                  </a:lnTo>
                  <a:lnTo>
                    <a:pt x="939145" y="524534"/>
                  </a:lnTo>
                  <a:lnTo>
                    <a:pt x="939145" y="524533"/>
                  </a:lnTo>
                  <a:lnTo>
                    <a:pt x="1319222" y="524533"/>
                  </a:lnTo>
                  <a:cubicBezTo>
                    <a:pt x="1392128" y="524533"/>
                    <a:pt x="1451229" y="465432"/>
                    <a:pt x="1451229" y="392526"/>
                  </a:cubicBezTo>
                  <a:lnTo>
                    <a:pt x="1451229" y="307263"/>
                  </a:lnTo>
                  <a:lnTo>
                    <a:pt x="1451229" y="217268"/>
                  </a:lnTo>
                  <a:lnTo>
                    <a:pt x="1451229" y="132005"/>
                  </a:lnTo>
                  <a:cubicBezTo>
                    <a:pt x="1451229" y="68213"/>
                    <a:pt x="1405979" y="14990"/>
                    <a:pt x="1345826" y="2681"/>
                  </a:cubicBezTo>
                  <a:close/>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4" name="装饰文本"/>
            <p:cNvSpPr txBox="1"/>
            <p:nvPr>
              <p:custDataLst>
                <p:tags r:id="rId9"/>
              </p:custDataLst>
            </p:nvPr>
          </p:nvSpPr>
          <p:spPr>
            <a:xfrm>
              <a:off x="1888" y="9015"/>
              <a:ext cx="1836" cy="426"/>
            </a:xfrm>
            <a:prstGeom prst="rect">
              <a:avLst/>
            </a:prstGeom>
            <a:noFill/>
          </p:spPr>
          <p:txBody>
            <a:bodyPr wrap="none" rtlCol="0">
              <a:spAutoFit/>
            </a:bodyPr>
            <a:lstStyle/>
            <a:p>
              <a:pPr algn="ctr"/>
              <a:r>
                <a:rPr lang="zh-CN" altLang="en-US"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rPr>
                <a:t>个人空间</a:t>
              </a:r>
              <a:endParaRPr lang="en-US" altLang="zh-CN" sz="2000" b="1"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endParaRPr>
            </a:p>
          </p:txBody>
        </p:sp>
      </p:grpSp>
      <p:grpSp>
        <p:nvGrpSpPr>
          <p:cNvPr id="8" name="组合 7">
            <a:extLst>
              <a:ext uri="{FF2B5EF4-FFF2-40B4-BE49-F238E27FC236}">
                <a16:creationId xmlns:a16="http://schemas.microsoft.com/office/drawing/2014/main" id="{34D56D44-77EB-0593-F01E-282E3820C472}"/>
              </a:ext>
            </a:extLst>
          </p:cNvPr>
          <p:cNvGrpSpPr/>
          <p:nvPr>
            <p:custDataLst>
              <p:tags r:id="rId3"/>
            </p:custDataLst>
          </p:nvPr>
        </p:nvGrpSpPr>
        <p:grpSpPr>
          <a:xfrm>
            <a:off x="11484475" y="240432"/>
            <a:ext cx="452072" cy="445050"/>
            <a:chOff x="10440294" y="657121"/>
            <a:chExt cx="998542" cy="983032"/>
          </a:xfrm>
        </p:grpSpPr>
        <p:cxnSp>
          <p:nvCxnSpPr>
            <p:cNvPr id="19" name="平滑1"/>
            <p:cNvCxnSpPr/>
            <p:nvPr>
              <p:custDataLst>
                <p:tags r:id="rId6"/>
              </p:custDataLst>
            </p:nvPr>
          </p:nvCxnSpPr>
          <p:spPr>
            <a:xfrm flipH="1">
              <a:off x="10440294" y="657121"/>
              <a:ext cx="998542" cy="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平滑1"/>
            <p:cNvCxnSpPr/>
            <p:nvPr>
              <p:custDataLst>
                <p:tags r:id="rId7"/>
              </p:custDataLst>
            </p:nvPr>
          </p:nvCxnSpPr>
          <p:spPr>
            <a:xfrm flipH="1">
              <a:off x="11435163" y="657121"/>
              <a:ext cx="1" cy="98303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图片/文字云"/>
          <p:cNvSpPr/>
          <p:nvPr>
            <p:custDataLst>
              <p:tags r:id="rId4"/>
            </p:custDataLst>
          </p:nvPr>
        </p:nvSpPr>
        <p:spPr>
          <a:xfrm>
            <a:off x="8305800" y="802059"/>
            <a:ext cx="2631543" cy="2198891"/>
          </a:xfrm>
          <a:prstGeom prst="roundRect">
            <a:avLst/>
          </a:prstGeom>
          <a:blipFill dpi="0" rotWithShape="0">
            <a:blip r:embed="rId12"/>
            <a:srcRect/>
            <a:stretch>
              <a:fillRect/>
            </a:stretch>
          </a:blipFill>
          <a:ln w="34129">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标题">
            <a:extLst>
              <a:ext uri="{FF2B5EF4-FFF2-40B4-BE49-F238E27FC236}">
                <a16:creationId xmlns:a16="http://schemas.microsoft.com/office/drawing/2014/main" id="{75A95030-720B-4E69-FF26-50134B594EDB}"/>
              </a:ext>
            </a:extLst>
          </p:cNvPr>
          <p:cNvSpPr txBox="1"/>
          <p:nvPr>
            <p:custDataLst>
              <p:tags r:id="rId5"/>
            </p:custDataLst>
          </p:nvPr>
        </p:nvSpPr>
        <p:spPr>
          <a:xfrm>
            <a:off x="513403" y="530809"/>
            <a:ext cx="5575581" cy="1295771"/>
          </a:xfrm>
          <a:prstGeom prst="rect">
            <a:avLst/>
          </a:prstGeom>
          <a:noFill/>
        </p:spPr>
        <p:txBody>
          <a:bodyPr wrap="square" rtlCol="0" anchor="b"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 name="图片 1">
            <a:extLst>
              <a:ext uri="{FF2B5EF4-FFF2-40B4-BE49-F238E27FC236}">
                <a16:creationId xmlns:a16="http://schemas.microsoft.com/office/drawing/2014/main" id="{C6E55986-31C9-E86E-B9C2-82FCA7ADD197}"/>
              </a:ext>
            </a:extLst>
          </p:cNvPr>
          <p:cNvPicPr>
            <a:picLocks noChangeAspect="1"/>
          </p:cNvPicPr>
          <p:nvPr/>
        </p:nvPicPr>
        <p:blipFill rotWithShape="1">
          <a:blip r:embed="rId13">
            <a:extLst>
              <a:ext uri="{28A0092B-C50C-407E-A947-70E740481C1C}">
                <a14:useLocalDpi xmlns:a14="http://schemas.microsoft.com/office/drawing/2010/main" val="0"/>
              </a:ext>
            </a:extLst>
          </a:blip>
          <a:srcRect l="30100"/>
          <a:stretch/>
        </p:blipFill>
        <p:spPr>
          <a:xfrm>
            <a:off x="2310968" y="576529"/>
            <a:ext cx="4661936" cy="2198891"/>
          </a:xfrm>
          <a:prstGeom prst="rect">
            <a:avLst/>
          </a:prstGeom>
          <a:effectLst>
            <a:outerShdw blurRad="50800" dist="38100" dir="2700000" sx="102000" sy="102000" algn="tl" rotWithShape="0">
              <a:prstClr val="black">
                <a:alpha val="40000"/>
              </a:prstClr>
            </a:outerShdw>
          </a:effectLst>
        </p:spPr>
      </p:pic>
      <p:pic>
        <p:nvPicPr>
          <p:cNvPr id="12" name="图片 11">
            <a:extLst>
              <a:ext uri="{FF2B5EF4-FFF2-40B4-BE49-F238E27FC236}">
                <a16:creationId xmlns:a16="http://schemas.microsoft.com/office/drawing/2014/main" id="{0B019C71-9077-D7C1-6F74-1E27F432B7AF}"/>
              </a:ext>
            </a:extLst>
          </p:cNvPr>
          <p:cNvPicPr>
            <a:picLocks noChangeAspect="1"/>
          </p:cNvPicPr>
          <p:nvPr/>
        </p:nvPicPr>
        <p:blipFill>
          <a:blip r:embed="rId14"/>
          <a:stretch>
            <a:fillRect/>
          </a:stretch>
        </p:blipFill>
        <p:spPr>
          <a:xfrm>
            <a:off x="513403" y="3462071"/>
            <a:ext cx="9486900" cy="2819400"/>
          </a:xfrm>
          <a:prstGeom prst="rect">
            <a:avLst/>
          </a:prstGeom>
          <a:effectLst>
            <a:outerShdw blurRad="50800" dist="38100" dir="2700000" sx="101000" sy="101000" algn="tl" rotWithShape="0">
              <a:prstClr val="black">
                <a:alpha val="40000"/>
              </a:prstClr>
            </a:outerShdw>
          </a:effectLst>
        </p:spPr>
      </p:pic>
      <p:cxnSp>
        <p:nvCxnSpPr>
          <p:cNvPr id="14" name="直接箭头连接符 13">
            <a:extLst>
              <a:ext uri="{FF2B5EF4-FFF2-40B4-BE49-F238E27FC236}">
                <a16:creationId xmlns:a16="http://schemas.microsoft.com/office/drawing/2014/main" id="{21C2D7DD-3301-7EA5-4DBB-4A5FF91E18A3}"/>
              </a:ext>
            </a:extLst>
          </p:cNvPr>
          <p:cNvCxnSpPr/>
          <p:nvPr/>
        </p:nvCxnSpPr>
        <p:spPr>
          <a:xfrm flipH="1">
            <a:off x="7071360" y="1901504"/>
            <a:ext cx="1535846" cy="0"/>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C100272B-D6B2-2206-8775-01C9FDA7CACC}"/>
              </a:ext>
            </a:extLst>
          </p:cNvPr>
          <p:cNvCxnSpPr>
            <a:cxnSpLocks/>
          </p:cNvCxnSpPr>
          <p:nvPr/>
        </p:nvCxnSpPr>
        <p:spPr>
          <a:xfrm flipH="1">
            <a:off x="7243775" y="2775420"/>
            <a:ext cx="1363431" cy="443017"/>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4/3*#ppt_w"/>
                                          </p:val>
                                        </p:tav>
                                        <p:tav tm="100000">
                                          <p:val>
                                            <p:strVal val="#ppt_w"/>
                                          </p:val>
                                        </p:tav>
                                      </p:tavLst>
                                    </p:anim>
                                    <p:anim calcmode="lin" valueType="num">
                                      <p:cBhvr>
                                        <p:cTn id="12"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4/3*#ppt_w"/>
                                          </p:val>
                                        </p:tav>
                                        <p:tav tm="100000">
                                          <p:val>
                                            <p:strVal val="#ppt_w"/>
                                          </p:val>
                                        </p:tav>
                                      </p:tavLst>
                                    </p:anim>
                                    <p:anim calcmode="lin" valueType="num">
                                      <p:cBhvr>
                                        <p:cTn id="18" dur="500" fill="hold"/>
                                        <p:tgtEl>
                                          <p:spTgt spid="8"/>
                                        </p:tgtEl>
                                        <p:attrNameLst>
                                          <p:attrName>ppt_h</p:attrName>
                                        </p:attrNameLst>
                                      </p:cBhvr>
                                      <p:tavLst>
                                        <p:tav tm="0">
                                          <p:val>
                                            <p:strVal val="4/3*#ppt_h"/>
                                          </p:val>
                                        </p:tav>
                                        <p:tav tm="100000">
                                          <p:val>
                                            <p:strVal val="#ppt_h"/>
                                          </p:val>
                                        </p:tav>
                                      </p:tavLst>
                                    </p:anim>
                                  </p:childTnLst>
                                </p:cTn>
                              </p:par>
                              <p:par>
                                <p:cTn id="19" presetID="23" presetClass="entr" presetSubtype="28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4/3*#ppt_w"/>
                                          </p:val>
                                        </p:tav>
                                        <p:tav tm="100000">
                                          <p:val>
                                            <p:strVal val="#ppt_w"/>
                                          </p:val>
                                        </p:tav>
                                      </p:tavLst>
                                    </p:anim>
                                    <p:anim calcmode="lin" valueType="num">
                                      <p:cBhvr>
                                        <p:cTn id="22" dur="500" fill="hold"/>
                                        <p:tgtEl>
                                          <p:spTgt spid="5"/>
                                        </p:tgtEl>
                                        <p:attrNameLst>
                                          <p:attrName>ppt_h</p:attrName>
                                        </p:attrNameLst>
                                      </p:cBhvr>
                                      <p:tavLst>
                                        <p:tav tm="0">
                                          <p:val>
                                            <p:strVal val="4/3*#ppt_h"/>
                                          </p:val>
                                        </p:tav>
                                        <p:tav tm="100000">
                                          <p:val>
                                            <p:strVal val="#ppt_h"/>
                                          </p:val>
                                        </p:tav>
                                      </p:tavLst>
                                    </p:anim>
                                  </p:childTnLst>
                                </p:cTn>
                              </p:par>
                              <p:par>
                                <p:cTn id="23" presetID="0" presetClass="entr" presetSubtype="0" fill="hold" grpId="0" nodeType="withEffect" nodePh="1">
                                  <p:stCondLst>
                                    <p:cond delay="0"/>
                                  </p:stCondLst>
                                  <p:endCondLst>
                                    <p:cond evt="begin" delay="0">
                                      <p:tn val="23"/>
                                    </p:cond>
                                  </p:endCondLst>
                                  <p:iterate type="lt">
                                    <p:tmPct val="10000"/>
                                  </p:iterate>
                                  <p:childTnLst>
                                    <p:set>
                                      <p:cBhvr>
                                        <p:cTn id="24" dur="1" fill="hold">
                                          <p:stCondLst>
                                            <p:cond delay="0"/>
                                          </p:stCondLst>
                                        </p:cTn>
                                        <p:tgtEl>
                                          <p:spTgt spid="10"/>
                                        </p:tgtEl>
                                        <p:attrNameLst>
                                          <p:attrName>style.visibility</p:attrName>
                                        </p:attrNameLst>
                                      </p:cBhvr>
                                      <p:to>
                                        <p:strVal val="visible"/>
                                      </p:to>
                                    </p:set>
                                    <p:anim to="" calcmode="lin" valueType="num">
                                      <p:cBhvr>
                                        <p:cTn id="25" dur="1" fill="hold">
                                          <p:stCondLst>
                                            <p:cond delay="0"/>
                                          </p:stCondLst>
                                        </p:cTn>
                                        <p:tgtEl>
                                          <p:spTgt spid="10"/>
                                        </p:tgtEl>
                                        <p:attrNameLst>
                                          <p:attrName>ppt_x</p:attrName>
                                        </p:attrNameLst>
                                      </p:cBhvr>
                                      <p:tavLst>
                                        <p:tav tm="0">
                                          <p:val>
                                            <p:strVal val="#ppt_x"/>
                                          </p:val>
                                        </p:tav>
                                        <p:tav tm="100000">
                                          <p:val>
                                            <p:strVal val="#ppt_x+0.15*sin(rand(0-360)+0)+2"/>
                                          </p:val>
                                        </p:tav>
                                      </p:tavLst>
                                    </p:anim>
                                    <p:anim to="" calcmode="lin" valueType="num">
                                      <p:cBhvr>
                                        <p:cTn id="26" dur="1" fill="hold">
                                          <p:stCondLst>
                                            <p:cond delay="0"/>
                                          </p:stCondLst>
                                        </p:cTn>
                                        <p:tgtEl>
                                          <p:spTgt spid="10"/>
                                        </p:tgtEl>
                                        <p:attrNameLst>
                                          <p:attrName>ppt_y</p:attrName>
                                        </p:attrNameLst>
                                      </p:cBhvr>
                                      <p:tavLst>
                                        <p:tav tm="0">
                                          <p:val>
                                            <p:strVal val="#ppt_y"/>
                                          </p:val>
                                        </p:tav>
                                        <p:tav tm="100000">
                                          <p:val>
                                            <p:strVal val="#ppt_y+0.15*sin(rand(0-360)+0)+2"/>
                                          </p:val>
                                        </p:tav>
                                      </p:tavLst>
                                    </p:anim>
                                    <p:anim to="" calcmode="lin" valueType="num">
                                      <p:cBhvr>
                                        <p:cTn id="27" dur="998" fill="hold">
                                          <p:stCondLst>
                                            <p:cond delay="2"/>
                                          </p:stCondLst>
                                        </p:cTn>
                                        <p:tgtEl>
                                          <p:spTgt spid="10"/>
                                        </p:tgtEl>
                                        <p:attrNameLst>
                                          <p:attrName>style.opacity</p:attrName>
                                        </p:attrNameLst>
                                      </p:cBhvr>
                                      <p:tavLst>
                                        <p:tav tm="0">
                                          <p:val>
                                            <p:strVal val="0"/>
                                          </p:val>
                                        </p:tav>
                                        <p:tav tm="100000">
                                          <p:val>
                                            <p:strVal val="1"/>
                                          </p:val>
                                        </p:tav>
                                      </p:tavLst>
                                    </p:anim>
                                    <p:animScale>
                                      <p:cBhvr>
                                        <p:cTn id="28" dur="998" fill="hold">
                                          <p:stCondLst>
                                            <p:cond delay="2"/>
                                          </p:stCondLst>
                                        </p:cTn>
                                        <p:tgtEl>
                                          <p:spTgt spid="10"/>
                                        </p:tgtEl>
                                      </p:cBhvr>
                                      <p:from x="500000" y="500000"/>
                                      <p:to x="100000" y="100000"/>
                                    </p:animScale>
                                    <p:anim to="" calcmode="lin" valueType="num">
                                      <p:cBhvr>
                                        <p:cTn id="29" dur="714" fill="hold">
                                          <p:stCondLst>
                                            <p:cond delay="286"/>
                                          </p:stCondLst>
                                        </p:cTn>
                                        <p:tgtEl>
                                          <p:spTgt spid="10"/>
                                        </p:tgtEl>
                                        <p:attrNameLst>
                                          <p:attrName>ppt_y</p:attrName>
                                        </p:attrNameLst>
                                      </p:cBhvr>
                                      <p:tavLst>
                                        <p:tav tm="0">
                                          <p:val>
                                            <p:strVal val="ppt_y-2"/>
                                          </p:val>
                                        </p:tav>
                                        <p:tav tm="100000">
                                          <p:val>
                                            <p:strVal val="#ppt_y"/>
                                          </p:val>
                                        </p:tav>
                                      </p:tavLst>
                                    </p:anim>
                                    <p:anim to="" calcmode="lin" valueType="num">
                                      <p:cBhvr>
                                        <p:cTn id="30" dur="714" fill="hold">
                                          <p:stCondLst>
                                            <p:cond delay="286"/>
                                          </p:stCondLst>
                                        </p:cTn>
                                        <p:tgtEl>
                                          <p:spTgt spid="10"/>
                                        </p:tgtEl>
                                        <p:attrNameLst>
                                          <p:attrName>ppt_x</p:attrName>
                                        </p:attrNameLst>
                                      </p:cBhvr>
                                      <p:tavLst>
                                        <p:tav tm="0">
                                          <p:val>
                                            <p:strVal val="ppt_x-2"/>
                                          </p:val>
                                        </p:tav>
                                        <p:tav tm="100000">
                                          <p:val>
                                            <p:strVal val="#ppt_x"/>
                                          </p:val>
                                        </p:tav>
                                      </p:tavLst>
                                    </p:anim>
                                  </p:childTnLst>
                                </p:cTn>
                              </p:par>
                              <p:par>
                                <p:cTn id="31" presetID="23" presetClass="entr" presetSubtype="28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strVal val="4/3*#ppt_w"/>
                                          </p:val>
                                        </p:tav>
                                        <p:tav tm="100000">
                                          <p:val>
                                            <p:strVal val="#ppt_w"/>
                                          </p:val>
                                        </p:tav>
                                      </p:tavLst>
                                    </p:anim>
                                    <p:anim calcmode="lin" valueType="num">
                                      <p:cBhvr>
                                        <p:cTn id="34" dur="500" fill="hold"/>
                                        <p:tgtEl>
                                          <p:spTgt spid="2"/>
                                        </p:tgtEl>
                                        <p:attrNameLst>
                                          <p:attrName>ppt_h</p:attrName>
                                        </p:attrNameLst>
                                      </p:cBhvr>
                                      <p:tavLst>
                                        <p:tav tm="0">
                                          <p:val>
                                            <p:strVal val="4/3*#ppt_h"/>
                                          </p:val>
                                        </p:tav>
                                        <p:tav tm="100000">
                                          <p:val>
                                            <p:strVal val="#ppt_h"/>
                                          </p:val>
                                        </p:tav>
                                      </p:tavLst>
                                    </p:anim>
                                  </p:childTnLst>
                                </p:cTn>
                              </p:par>
                              <p:par>
                                <p:cTn id="35" presetID="23" presetClass="entr" presetSubtype="28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strVal val="4/3*#ppt_w"/>
                                          </p:val>
                                        </p:tav>
                                        <p:tav tm="100000">
                                          <p:val>
                                            <p:strVal val="#ppt_w"/>
                                          </p:val>
                                        </p:tav>
                                      </p:tavLst>
                                    </p:anim>
                                    <p:anim calcmode="lin" valueType="num">
                                      <p:cBhvr>
                                        <p:cTn id="38" dur="500" fill="hold"/>
                                        <p:tgtEl>
                                          <p:spTgt spid="12"/>
                                        </p:tgtEl>
                                        <p:attrNameLst>
                                          <p:attrName>ppt_h</p:attrName>
                                        </p:attrNameLst>
                                      </p:cBhvr>
                                      <p:tavLst>
                                        <p:tav tm="0">
                                          <p:val>
                                            <p:strVal val="4/3*#ppt_h"/>
                                          </p:val>
                                        </p:tav>
                                        <p:tav tm="100000">
                                          <p:val>
                                            <p:strVal val="#ppt_h"/>
                                          </p:val>
                                        </p:tav>
                                      </p:tavLst>
                                    </p:anim>
                                  </p:childTnLst>
                                </p:cTn>
                              </p:par>
                              <p:par>
                                <p:cTn id="39" presetID="0" presetClass="entr" presetSubtype="0" fill="hold" nodeType="withEffect">
                                  <p:stCondLst>
                                    <p:cond delay="38"/>
                                  </p:stCondLst>
                                  <p:childTnLst>
                                    <p:set>
                                      <p:cBhvr>
                                        <p:cTn id="40" dur="1" fill="hold">
                                          <p:stCondLst>
                                            <p:cond delay="0"/>
                                          </p:stCondLst>
                                        </p:cTn>
                                        <p:tgtEl>
                                          <p:spTgt spid="14"/>
                                        </p:tgtEl>
                                        <p:attrNameLst>
                                          <p:attrName>style.visibility</p:attrName>
                                        </p:attrNameLst>
                                      </p:cBhvr>
                                      <p:to>
                                        <p:strVal val="visible"/>
                                      </p:to>
                                    </p:set>
                                    <p:animMotion origin="layout" path="M -1.0629858 0 L 0 0 E" pathEditMode="relative">
                                      <p:cBhvr from="" to="">
                                        <p:cTn id="41" dur="200" fill="hold">
                                          <p:stCondLst>
                                            <p:cond delay="0"/>
                                          </p:stCondLst>
                                        </p:cTn>
                                        <p:tgtEl>
                                          <p:spTgt spid="14"/>
                                        </p:tgtEl>
                                        <p:attrNameLst>
                                          <p:attrName>ppt_x</p:attrName>
                                          <p:attrName>ppt_y</p:attrName>
                                        </p:attrNameLst>
                                      </p:cBhvr>
                                    </p:animMotion>
                                  </p:childTnLst>
                                </p:cTn>
                              </p:par>
                              <p:par>
                                <p:cTn id="42" presetID="23" presetClass="entr" presetSubtype="28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4/3*#ppt_w"/>
                                          </p:val>
                                        </p:tav>
                                        <p:tav tm="100000">
                                          <p:val>
                                            <p:strVal val="#ppt_w"/>
                                          </p:val>
                                        </p:tav>
                                      </p:tavLst>
                                    </p:anim>
                                    <p:anim calcmode="lin" valueType="num">
                                      <p:cBhvr>
                                        <p:cTn id="45"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9"/>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10"/>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11"/>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
        <p:nvSpPr>
          <p:cNvPr id="14" name="Text1" hidden="1">
            <a:extLst>
              <a:ext uri="{FF2B5EF4-FFF2-40B4-BE49-F238E27FC236}">
                <a16:creationId xmlns:a16="http://schemas.microsoft.com/office/drawing/2014/main" id="{DD950C45-94B1-A397-C215-48FD6301D5FC}"/>
              </a:ext>
            </a:extLst>
          </p:cNvPr>
          <p:cNvSpPr txBox="1"/>
          <p:nvPr>
            <p:custDataLst>
              <p:tags r:id="rId6"/>
            </p:custDataLst>
          </p:nvPr>
        </p:nvSpPr>
        <p:spPr>
          <a:xfrm>
            <a:off x="262170"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4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5" name="Text1" hidden="1">
            <a:extLst>
              <a:ext uri="{FF2B5EF4-FFF2-40B4-BE49-F238E27FC236}">
                <a16:creationId xmlns:a16="http://schemas.microsoft.com/office/drawing/2014/main" id="{718D24FD-5A13-8870-68C9-D5B33B34AAFF}"/>
              </a:ext>
            </a:extLst>
          </p:cNvPr>
          <p:cNvSpPr txBox="1"/>
          <p:nvPr>
            <p:custDataLst>
              <p:tags r:id="rId7"/>
            </p:custDataLst>
          </p:nvPr>
        </p:nvSpPr>
        <p:spPr>
          <a:xfrm>
            <a:off x="-7001409" y="3949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16" name="Text1" hidden="1">
            <a:extLst>
              <a:ext uri="{FF2B5EF4-FFF2-40B4-BE49-F238E27FC236}">
                <a16:creationId xmlns:a16="http://schemas.microsoft.com/office/drawing/2014/main" id="{62E305DC-5DD3-5386-0B5D-C2B22CF0AE29}"/>
              </a:ext>
            </a:extLst>
          </p:cNvPr>
          <p:cNvSpPr txBox="1"/>
          <p:nvPr>
            <p:custDataLst>
              <p:tags r:id="rId8"/>
            </p:custDataLst>
          </p:nvPr>
        </p:nvSpPr>
        <p:spPr>
          <a:xfrm>
            <a:off x="19307708" y="8428910"/>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5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0" presetClass="entr" presetSubtype="0" fill="hold" grpId="0" nodeType="click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stCondLst>
                                            <p:cond delay="0"/>
                                          </p:stCondLst>
                                        </p:cTn>
                                        <p:tgtEl>
                                          <p:spTgt spid="11"/>
                                        </p:tgtEl>
                                        <p:attrNameLst>
                                          <p:attrName>ppt_x</p:attrName>
                                        </p:attrNameLst>
                                      </p:cBhvr>
                                      <p:tavLst>
                                        <p:tav tm="0">
                                          <p:val>
                                            <p:strVal val="#ppt_x"/>
                                          </p:val>
                                        </p:tav>
                                        <p:tav tm="100000">
                                          <p:val>
                                            <p:strVal val="#ppt_x+0.15*sin(rand(0-360)+0)+2"/>
                                          </p:val>
                                        </p:tav>
                                      </p:tavLst>
                                    </p:anim>
                                    <p:anim to="" calcmode="lin" valueType="num">
                                      <p:cBhvr>
                                        <p:cTn id="18" dur="1" fill="hold">
                                          <p:stCondLst>
                                            <p:cond delay="0"/>
                                          </p:stCondLst>
                                        </p:cTn>
                                        <p:tgtEl>
                                          <p:spTgt spid="11"/>
                                        </p:tgtEl>
                                        <p:attrNameLst>
                                          <p:attrName>ppt_y</p:attrName>
                                        </p:attrNameLst>
                                      </p:cBhvr>
                                      <p:tavLst>
                                        <p:tav tm="0">
                                          <p:val>
                                            <p:strVal val="#ppt_y"/>
                                          </p:val>
                                        </p:tav>
                                        <p:tav tm="100000">
                                          <p:val>
                                            <p:strVal val="#ppt_y+0.15*sin(rand(0-360)+0)+2"/>
                                          </p:val>
                                        </p:tav>
                                      </p:tavLst>
                                    </p:anim>
                                    <p:anim to="" calcmode="lin" valueType="num">
                                      <p:cBhvr>
                                        <p:cTn id="19" dur="998" fill="hold">
                                          <p:stCondLst>
                                            <p:cond delay="2"/>
                                          </p:stCondLst>
                                        </p:cTn>
                                        <p:tgtEl>
                                          <p:spTgt spid="11"/>
                                        </p:tgtEl>
                                        <p:attrNameLst>
                                          <p:attrName>style.opacity</p:attrName>
                                        </p:attrNameLst>
                                      </p:cBhvr>
                                      <p:tavLst>
                                        <p:tav tm="0">
                                          <p:val>
                                            <p:strVal val="0"/>
                                          </p:val>
                                        </p:tav>
                                        <p:tav tm="100000">
                                          <p:val>
                                            <p:strVal val="1"/>
                                          </p:val>
                                        </p:tav>
                                      </p:tavLst>
                                    </p:anim>
                                    <p:animScale>
                                      <p:cBhvr>
                                        <p:cTn id="20" dur="998" fill="hold">
                                          <p:stCondLst>
                                            <p:cond delay="2"/>
                                          </p:stCondLst>
                                        </p:cTn>
                                        <p:tgtEl>
                                          <p:spTgt spid="11"/>
                                        </p:tgtEl>
                                      </p:cBhvr>
                                      <p:from x="500000" y="500000"/>
                                      <p:to x="100000" y="100000"/>
                                    </p:animScale>
                                    <p:anim to="" calcmode="lin" valueType="num">
                                      <p:cBhvr>
                                        <p:cTn id="21" dur="714" fill="hold">
                                          <p:stCondLst>
                                            <p:cond delay="286"/>
                                          </p:stCondLst>
                                        </p:cTn>
                                        <p:tgtEl>
                                          <p:spTgt spid="11"/>
                                        </p:tgtEl>
                                        <p:attrNameLst>
                                          <p:attrName>ppt_y</p:attrName>
                                        </p:attrNameLst>
                                      </p:cBhvr>
                                      <p:tavLst>
                                        <p:tav tm="0">
                                          <p:val>
                                            <p:strVal val="ppt_y-2"/>
                                          </p:val>
                                        </p:tav>
                                        <p:tav tm="100000">
                                          <p:val>
                                            <p:strVal val="#ppt_y"/>
                                          </p:val>
                                        </p:tav>
                                      </p:tavLst>
                                    </p:anim>
                                    <p:anim to="" calcmode="lin" valueType="num">
                                      <p:cBhvr>
                                        <p:cTn id="22" dur="714" fill="hold">
                                          <p:stCondLst>
                                            <p:cond delay="286"/>
                                          </p:stCondLst>
                                        </p:cTn>
                                        <p:tgtEl>
                                          <p:spTgt spid="11"/>
                                        </p:tgtEl>
                                        <p:attrNameLst>
                                          <p:attrName>ppt_x</p:attrName>
                                        </p:attrNameLst>
                                      </p:cBhvr>
                                      <p:tavLst>
                                        <p:tav tm="0">
                                          <p:val>
                                            <p:strVal val="ppt_x-2"/>
                                          </p:val>
                                        </p:tav>
                                        <p:tav tm="100000">
                                          <p:val>
                                            <p:strVal val="#ppt_x"/>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strVal val="4/3*#ppt_w"/>
                                          </p:val>
                                        </p:tav>
                                        <p:tav tm="100000">
                                          <p:val>
                                            <p:strVal val="#ppt_w"/>
                                          </p:val>
                                        </p:tav>
                                      </p:tavLst>
                                    </p:anim>
                                    <p:anim calcmode="lin" valueType="num">
                                      <p:cBhvr>
                                        <p:cTn id="26" dur="500" fill="hold"/>
                                        <p:tgtEl>
                                          <p:spTgt spid="4"/>
                                        </p:tgtEl>
                                        <p:attrNameLst>
                                          <p:attrName>ppt_h</p:attrName>
                                        </p:attrNameLst>
                                      </p:cBhvr>
                                      <p:tavLst>
                                        <p:tav tm="0">
                                          <p:val>
                                            <p:strVal val="4/3*#ppt_h"/>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to="" calcmode="lin" valueType="num">
                                      <p:cBhvr>
                                        <p:cTn id="29"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4" presetID="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to="" calcmode="lin" valueType="num">
                                      <p:cBhvr>
                                        <p:cTn id="36"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41" presetID="0"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4"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5"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6"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7"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8" presetID="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 to="" calcmode="lin" valueType="num">
                                      <p:cBhvr>
                                        <p:cTn id="50"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1"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2"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3"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4"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55" presetID="0"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to="" calcmode="lin" valueType="num">
                                      <p:cBhvr>
                                        <p:cTn id="57"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8"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9"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60"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61"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102.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868aecfacd89437cbcb1a5450d6889ff"/>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868aecfacd89437cbcb1a5450d6889ff"/>
</p:tagLst>
</file>

<file path=ppt/tags/tag10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10"/>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YOO_CHATSHAPE_TYPE" val="NormalSp"/>
  <p:tag name="TAG_CONTENT_DIAGRAM_INDEX" val="f2d39d08ec894e7c8132479f12819283"/>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5,&quot;width&quot;:7155}"/>
  <p:tag name="KSO_WM_BEAUTIFY_FLAG" val=""/>
  <p:tag name="TAG_CHATSHAPE_IMAGE_FILE" val="C:\Users\Hong Langchen\AppData\Roaming\BIYOO\temp\eac855919ae3442cb3e990626441f75f.png"/>
  <p:tag name="TAG_CHATSHAPE_IMAGE_URL" val="https://image.static.yoojober.cn/ai/chatppt/image_outputs/20240407/3df4ad6a-f534-11ee-ad0d-ce7751cffe65.png"/>
  <p:tag name="YOO_CHATSHAPE_TYPE" val="YOO_CHATSHAPE_IMAGE"/>
  <p:tag name="TAG_CONTENT_DIAGRAM_INDEX" val="f2d39d08ec894e7c8132479f1281928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f2d39d08ec894e7c8132479f12819283"/>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1.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3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8.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51.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6.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60.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6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6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6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6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7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7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74.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6.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78.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79.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2.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83.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8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8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7.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88.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91.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8.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6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71.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5.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7.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_-1807320416">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_-1208051589">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193</TotalTime>
  <Words>1089</Words>
  <Application>Microsoft Office PowerPoint</Application>
  <PresentationFormat>宽屏</PresentationFormat>
  <Paragraphs>132</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17</vt:i4>
      </vt:variant>
    </vt:vector>
  </HeadingPairs>
  <TitlesOfParts>
    <vt:vector size="35"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Office Theme_-1807320416</vt:lpstr>
      <vt:lpstr>Office Theme_-1208051589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83</cp:revision>
  <dcterms:created xsi:type="dcterms:W3CDTF">2024-04-07T16:07:41Z</dcterms:created>
  <dcterms:modified xsi:type="dcterms:W3CDTF">2024-04-09T01:58:40Z</dcterms:modified>
</cp:coreProperties>
</file>