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5.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6.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7.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8.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9.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1.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2.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13.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14.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5.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Lst>
  <p:notesMasterIdLst>
    <p:notesMasterId r:id="rId29"/>
  </p:notesMasterIdLst>
  <p:sldIdLst>
    <p:sldId id="615" r:id="rId12"/>
    <p:sldId id="2007581030" r:id="rId13"/>
    <p:sldId id="617" r:id="rId14"/>
    <p:sldId id="618" r:id="rId15"/>
    <p:sldId id="2007580965" r:id="rId16"/>
    <p:sldId id="2007581036" r:id="rId17"/>
    <p:sldId id="2007581037" r:id="rId18"/>
    <p:sldId id="292" r:id="rId19"/>
    <p:sldId id="2007581027" r:id="rId20"/>
    <p:sldId id="11090001" r:id="rId21"/>
    <p:sldId id="2007581031" r:id="rId22"/>
    <p:sldId id="2007581028" r:id="rId23"/>
    <p:sldId id="11089994" r:id="rId24"/>
    <p:sldId id="2007581029" r:id="rId25"/>
    <p:sldId id="2007581026" r:id="rId26"/>
    <p:sldId id="2007581032" r:id="rId27"/>
    <p:sldId id="61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0" autoAdjust="0"/>
    <p:restoredTop sz="94660"/>
  </p:normalViewPr>
  <p:slideViewPr>
    <p:cSldViewPr snapToGrid="0">
      <p:cViewPr>
        <p:scale>
          <a:sx n="50" d="100"/>
          <a:sy n="50" d="100"/>
        </p:scale>
        <p:origin x="456" y="8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tags" Target="tags/tag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95CC54-3DB9-4955-A875-78426F8B3917}" type="datetimeFigureOut">
              <a:rPr lang="zh-CN" altLang="en-US" smtClean="0"/>
              <a:t>2024-04-08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18300-02E6-4AEF-936D-8F7E1A9AA92A}" type="slidenum">
              <a:rPr lang="zh-CN" altLang="en-US" smtClean="0"/>
              <a:t>‹#›</a:t>
            </a:fld>
            <a:endParaRPr lang="zh-CN" altLang="en-US"/>
          </a:p>
        </p:txBody>
      </p:sp>
    </p:spTree>
    <p:extLst>
      <p:ext uri="{BB962C8B-B14F-4D97-AF65-F5344CB8AC3E}">
        <p14:creationId xmlns:p14="http://schemas.microsoft.com/office/powerpoint/2010/main" val="325824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a:t>
            </a:fld>
            <a:endParaRPr lang="zh-CN" altLang="en-US"/>
          </a:p>
        </p:txBody>
      </p:sp>
    </p:spTree>
    <p:extLst>
      <p:ext uri="{BB962C8B-B14F-4D97-AF65-F5344CB8AC3E}">
        <p14:creationId xmlns:p14="http://schemas.microsoft.com/office/powerpoint/2010/main" val="234255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BIYOO </a:t>
            </a:r>
            <a:r>
              <a:rPr lang="en-US" altLang="zh-CN" dirty="0" err="1"/>
              <a:t>ChatPPT</a:t>
            </a:r>
            <a:r>
              <a:rPr lang="en-US" altLang="zh-CN" dirty="0"/>
              <a:t>.
</a:t>
            </a:r>
            <a:r>
              <a:rPr lang="en-US" altLang="zh-CN" dirty="0" err="1"/>
              <a:t>HomePage</a:t>
            </a:r>
            <a:r>
              <a:rPr lang="zh-CN" altLang="en-US" dirty="0"/>
              <a:t>：</a:t>
            </a:r>
            <a:r>
              <a:rPr lang="en-US" altLang="zh-CN" dirty="0"/>
              <a:t>www.chat-ppt.com
AIGC 2024-04-08 0:09:38 [ID-2536919]
[AI</a:t>
            </a:r>
            <a:r>
              <a:rPr lang="zh-CN" altLang="en-US" dirty="0"/>
              <a:t>生成内容仅供参考，请注意甄别准确性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11</a:t>
            </a:fld>
            <a:endParaRPr lang="zh-CN" altLang="en-US"/>
          </a:p>
        </p:txBody>
      </p:sp>
    </p:spTree>
    <p:extLst>
      <p:ext uri="{BB962C8B-B14F-4D97-AF65-F5344CB8AC3E}">
        <p14:creationId xmlns:p14="http://schemas.microsoft.com/office/powerpoint/2010/main" val="125067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12</a:t>
            </a:fld>
            <a:endParaRPr lang="zh-CN" altLang="en-US"/>
          </a:p>
        </p:txBody>
      </p:sp>
    </p:spTree>
    <p:extLst>
      <p:ext uri="{BB962C8B-B14F-4D97-AF65-F5344CB8AC3E}">
        <p14:creationId xmlns:p14="http://schemas.microsoft.com/office/powerpoint/2010/main" val="331072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13</a:t>
            </a:fld>
            <a:endParaRPr lang="zh-CN" altLang="en-US"/>
          </a:p>
        </p:txBody>
      </p:sp>
    </p:spTree>
    <p:extLst>
      <p:ext uri="{BB962C8B-B14F-4D97-AF65-F5344CB8AC3E}">
        <p14:creationId xmlns:p14="http://schemas.microsoft.com/office/powerpoint/2010/main" val="809870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14</a:t>
            </a:fld>
            <a:endParaRPr lang="zh-CN" altLang="en-US"/>
          </a:p>
        </p:txBody>
      </p:sp>
    </p:spTree>
    <p:extLst>
      <p:ext uri="{BB962C8B-B14F-4D97-AF65-F5344CB8AC3E}">
        <p14:creationId xmlns:p14="http://schemas.microsoft.com/office/powerpoint/2010/main" val="2313522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15</a:t>
            </a:fld>
            <a:endParaRPr lang="zh-CN" altLang="en-US"/>
          </a:p>
        </p:txBody>
      </p:sp>
    </p:spTree>
    <p:extLst>
      <p:ext uri="{BB962C8B-B14F-4D97-AF65-F5344CB8AC3E}">
        <p14:creationId xmlns:p14="http://schemas.microsoft.com/office/powerpoint/2010/main" val="92239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16</a:t>
            </a:fld>
            <a:endParaRPr lang="zh-CN" altLang="en-US"/>
          </a:p>
        </p:txBody>
      </p:sp>
    </p:spTree>
    <p:extLst>
      <p:ext uri="{BB962C8B-B14F-4D97-AF65-F5344CB8AC3E}">
        <p14:creationId xmlns:p14="http://schemas.microsoft.com/office/powerpoint/2010/main" val="257101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17</a:t>
            </a:fld>
            <a:endParaRPr lang="zh-CN" altLang="en-US"/>
          </a:p>
        </p:txBody>
      </p:sp>
    </p:spTree>
    <p:extLst>
      <p:ext uri="{BB962C8B-B14F-4D97-AF65-F5344CB8AC3E}">
        <p14:creationId xmlns:p14="http://schemas.microsoft.com/office/powerpoint/2010/main" val="342986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3</a:t>
            </a:fld>
            <a:endParaRPr lang="zh-CN" altLang="en-US"/>
          </a:p>
        </p:txBody>
      </p:sp>
    </p:spTree>
    <p:extLst>
      <p:ext uri="{BB962C8B-B14F-4D97-AF65-F5344CB8AC3E}">
        <p14:creationId xmlns:p14="http://schemas.microsoft.com/office/powerpoint/2010/main" val="164905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4</a:t>
            </a:fld>
            <a:endParaRPr lang="zh-CN" altLang="en-US"/>
          </a:p>
        </p:txBody>
      </p:sp>
    </p:spTree>
    <p:extLst>
      <p:ext uri="{BB962C8B-B14F-4D97-AF65-F5344CB8AC3E}">
        <p14:creationId xmlns:p14="http://schemas.microsoft.com/office/powerpoint/2010/main" val="360053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5</a:t>
            </a:fld>
            <a:endParaRPr lang="zh-CN" altLang="en-US"/>
          </a:p>
        </p:txBody>
      </p:sp>
    </p:spTree>
    <p:extLst>
      <p:ext uri="{BB962C8B-B14F-4D97-AF65-F5344CB8AC3E}">
        <p14:creationId xmlns:p14="http://schemas.microsoft.com/office/powerpoint/2010/main" val="109732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dirty="0"/>
          </a:p>
        </p:txBody>
      </p:sp>
      <p:sp>
        <p:nvSpPr>
          <p:cNvPr id="4" name="灯片编号占位符 3"/>
          <p:cNvSpPr>
            <a:spLocks noGrp="1"/>
          </p:cNvSpPr>
          <p:nvPr>
            <p:ph type="sldNum" sz="quarter" idx="5"/>
          </p:nvPr>
        </p:nvSpPr>
        <p:spPr/>
        <p:txBody>
          <a:bodyPr/>
          <a:lstStyle/>
          <a:p>
            <a:fld id="{DF2F67F0-A65A-43D8-AA29-57B7BAC9C939}" type="slidenum">
              <a:rPr lang="zh-CN" altLang="en-US" smtClean="0"/>
              <a:t>6</a:t>
            </a:fld>
            <a:endParaRPr lang="zh-CN" altLang="en-US"/>
          </a:p>
        </p:txBody>
      </p:sp>
    </p:spTree>
    <p:extLst>
      <p:ext uri="{BB962C8B-B14F-4D97-AF65-F5344CB8AC3E}">
        <p14:creationId xmlns:p14="http://schemas.microsoft.com/office/powerpoint/2010/main" val="387339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BIYOO </a:t>
            </a:r>
            <a:r>
              <a:rPr lang="en-US" altLang="zh-CN" dirty="0" err="1"/>
              <a:t>ChatPPT</a:t>
            </a:r>
            <a:r>
              <a:rPr lang="en-US" altLang="zh-CN" dirty="0"/>
              <a:t>.
</a:t>
            </a:r>
            <a:r>
              <a:rPr lang="en-US" altLang="zh-CN" dirty="0" err="1"/>
              <a:t>HomePage</a:t>
            </a:r>
            <a:r>
              <a:rPr lang="zh-CN" altLang="en-US" dirty="0"/>
              <a:t>：</a:t>
            </a:r>
            <a:r>
              <a:rPr lang="en-US" altLang="zh-CN" dirty="0"/>
              <a:t>www.chat-ppt.com
AIGC 2024-04-08 0:09:38 [ID-2536919]
[AI</a:t>
            </a:r>
            <a:r>
              <a:rPr lang="zh-CN" altLang="en-US" dirty="0"/>
              <a:t>生成内容仅供参考，请注意甄别准确性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7</a:t>
            </a:fld>
            <a:endParaRPr lang="zh-CN" altLang="en-US"/>
          </a:p>
        </p:txBody>
      </p:sp>
    </p:spTree>
    <p:extLst>
      <p:ext uri="{BB962C8B-B14F-4D97-AF65-F5344CB8AC3E}">
        <p14:creationId xmlns:p14="http://schemas.microsoft.com/office/powerpoint/2010/main" val="273237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8</a:t>
            </a:fld>
            <a:endParaRPr lang="zh-CN" altLang="en-US"/>
          </a:p>
        </p:txBody>
      </p:sp>
    </p:spTree>
    <p:extLst>
      <p:ext uri="{BB962C8B-B14F-4D97-AF65-F5344CB8AC3E}">
        <p14:creationId xmlns:p14="http://schemas.microsoft.com/office/powerpoint/2010/main" val="129333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BIYOO ChatPPT.
HomePage</a:t>
            </a:r>
            <a:r>
              <a:rPr lang="zh-CN" altLang="en-US"/>
              <a:t>：</a:t>
            </a:r>
            <a:r>
              <a:rPr lang="en-US" altLang="zh-CN"/>
              <a:t>www.chat-ppt.com
AIGC 2024-04-08 0:09:38 [ID-2536919]
[AI</a:t>
            </a:r>
            <a:r>
              <a:rPr lang="zh-CN" altLang="en-US"/>
              <a:t>生成内容仅供参考，请注意甄别准确性</a:t>
            </a:r>
            <a:r>
              <a:rPr lang="en-US" altLang="zh-CN"/>
              <a:t>]</a:t>
            </a:r>
            <a:endParaRPr lang="zh-CN" altLang="en-US"/>
          </a:p>
        </p:txBody>
      </p:sp>
      <p:sp>
        <p:nvSpPr>
          <p:cNvPr id="4" name="灯片编号占位符 3"/>
          <p:cNvSpPr>
            <a:spLocks noGrp="1"/>
          </p:cNvSpPr>
          <p:nvPr>
            <p:ph type="sldNum" sz="quarter" idx="5"/>
          </p:nvPr>
        </p:nvSpPr>
        <p:spPr/>
        <p:txBody>
          <a:bodyPr/>
          <a:lstStyle/>
          <a:p>
            <a:fld id="{87918300-02E6-4AEF-936D-8F7E1A9AA92A}" type="slidenum">
              <a:rPr lang="zh-CN" altLang="en-US" smtClean="0"/>
              <a:t>9</a:t>
            </a:fld>
            <a:endParaRPr lang="zh-CN" altLang="en-US"/>
          </a:p>
        </p:txBody>
      </p:sp>
    </p:spTree>
    <p:extLst>
      <p:ext uri="{BB962C8B-B14F-4D97-AF65-F5344CB8AC3E}">
        <p14:creationId xmlns:p14="http://schemas.microsoft.com/office/powerpoint/2010/main" val="159852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BIYOO </a:t>
            </a:r>
            <a:r>
              <a:rPr lang="en-US" altLang="zh-CN" dirty="0" err="1"/>
              <a:t>ChatPPT</a:t>
            </a:r>
            <a:r>
              <a:rPr lang="en-US" altLang="zh-CN" dirty="0"/>
              <a:t>.
</a:t>
            </a:r>
            <a:r>
              <a:rPr lang="en-US" altLang="zh-CN" dirty="0" err="1"/>
              <a:t>HomePage</a:t>
            </a:r>
            <a:r>
              <a:rPr lang="zh-CN" altLang="en-US" dirty="0"/>
              <a:t>：</a:t>
            </a:r>
            <a:r>
              <a:rPr lang="en-US" altLang="zh-CN" dirty="0"/>
              <a:t>www.chat-ppt.com
AIGC 2024-04-08 0:09:38 [ID-2536919]
[AI</a:t>
            </a:r>
            <a:r>
              <a:rPr lang="zh-CN" altLang="en-US" dirty="0"/>
              <a:t>生成内容仅供参考，请注意甄别准确性</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7918300-02E6-4AEF-936D-8F7E1A9AA92A}" type="slidenum">
              <a:rPr lang="zh-CN" altLang="en-US" smtClean="0"/>
              <a:t>10</a:t>
            </a:fld>
            <a:endParaRPr lang="zh-CN" altLang="en-US"/>
          </a:p>
        </p:txBody>
      </p:sp>
    </p:spTree>
    <p:extLst>
      <p:ext uri="{BB962C8B-B14F-4D97-AF65-F5344CB8AC3E}">
        <p14:creationId xmlns:p14="http://schemas.microsoft.com/office/powerpoint/2010/main" val="272414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1.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3.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4.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5.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6.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6.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7.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4.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5.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6.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8.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5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0.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1.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2.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3.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4.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5.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6.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7.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8.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69.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0.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1.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2.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3.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4.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5.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6.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hemeOverride" Target="../theme/themeOverride7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8.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7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0.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1.xml"/></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2.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3.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4.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5.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9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A56E-1558-FCB8-6F4F-1546E5A95E4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2264BFE-DA0F-81DC-2860-F29ED48F3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FECBC3B-22F7-0D08-85B1-AA33270AC339}"/>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42B87ED-5001-7633-D163-6EC2370F6A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4BAB556-85DF-D309-BC9A-14B1767B3179}"/>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3391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05B0-6171-7507-A6BF-99209431F44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223A01-C8DF-8CEC-49D7-FACD77B5BDA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0F1BEDA-6F00-FA9E-90EF-13780E5959B0}"/>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FE2241F-6671-262E-ACF2-20EDC2FB66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0DD540-9870-0B07-6274-C712760CA17A}"/>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728659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35AB-90CA-C413-BEFA-9196F2AA303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B50E3F46-5FE1-C34C-6F1B-3ABCA9155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B32DEA50-783E-9862-EE28-984E58B09FC9}"/>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5D03586C-F754-375F-7447-4D8A16BCD3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DFB2A6E-1B42-9C6D-5641-0D7B4BE99D3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905060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AAB7-F118-B731-0ED4-492BE3DF560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5C34963-924E-9B16-42CB-AA7FD9089FF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04DCAA2-A9BF-2476-B792-2FE1A3E0D20E}"/>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9B652B38-CC2D-945B-4B23-3F0ABEAE41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4197CAF-040F-03EF-51F5-41EE3AEC3706}"/>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530797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6A8E-AF3B-33FE-1393-9FB50C6401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C352813-8806-835F-B0D4-AE7C7825EB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C16418E-8ECE-4816-8DB4-07A6C29147BF}"/>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5D76569-F609-BDF6-87F7-3A00DDBC02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4822373-C8F4-1EA1-DB0D-9150CEC8F1C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56168886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DF06-3ADD-512E-FEB8-EFA79E6478D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23A09DC-B802-EE24-F413-97E2381CCE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112C617-E8F9-6A55-B065-D164A6766E4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3F52AF3-EAA5-667E-7F75-21CD4BD22B5F}"/>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9744DC45-21A0-0757-E413-FF096436A05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9DCF2A8-55EE-71DA-8F3A-8F16DA4C38C3}"/>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8545599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4927-2DE4-7216-D549-703C8CC29C4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7B076E9-EF2C-1813-24EE-8787DA276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0DEA896-5D03-B943-106B-991FC91EB30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7CE9FB9-817E-A09F-16EF-0C93559B1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23E5E10-11B6-C9DB-63FC-AFB930894B4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2C97E3B-FBD5-F6B0-8289-1B5FC447DAC8}"/>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CD57AB1F-DCBA-1A07-A3F0-8D9BA8CC26A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762C821-F875-F2DA-D459-0713A53EEA2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6896454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9521-05D7-FEBC-DD1F-21717FA6648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29D4B9B-A25D-50D2-05C5-EB4CE05DF35A}"/>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15528B4A-7F41-0A41-D2B4-3ECCAB9247E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CCB3F6B-3DC2-243C-FEDF-3BA08DE7B132}"/>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45365126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DC48D-3B96-9686-751E-76DAA36CB577}"/>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9C0C5453-C3E1-997D-4906-CBAB83FBD349}"/>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0BCE7FD3-194D-4364-2296-AF7C692B5B5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81995925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B0F9-3362-FFD9-A014-EB61ECB26F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5E87926-A00D-92A5-82DE-A3AF43182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FCE4321-3D89-3193-7129-6E28CC69F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7D0EC53-6DD2-9258-B0D2-A0572846D68A}"/>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56DEB3D6-A596-69A8-05C5-A222C22FA8E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6C8144E-E228-E497-031B-972032F214D7}"/>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10841632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03E-58F3-14FA-FFCB-8C017AFF648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6351528-0AE7-AA51-8CD0-38EDFB6AB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C19F2AF-F72D-A19E-B9C3-E921F95D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E1D10C2-7E85-71CF-2CF5-57AC183340D7}"/>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DCF6BF7A-B846-BAF2-512F-29E4D115D1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1DF0029-D5B7-A507-465B-EEEDF1182181}"/>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7743534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1A26-E395-4A05-18A8-03857929612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7729407-1617-C9E4-D97F-2B74F46152E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BD63AD4-9064-17DD-17AB-81D728685991}"/>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870C66A-B8BF-1941-6C21-23627644FC1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F43A2A6-7D2C-A11F-B668-0FDA9EB83E9A}"/>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356004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83B59-6A52-B240-A707-AB4C2A945FE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950C7CC-C398-8585-A05D-E2CE45980CFE}"/>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F657F42-8FCC-8838-6E06-447D7FF6838D}"/>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DDFBE0C-E53A-7B18-212E-08CDA8CCF72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C47D8B1-EBD9-27A2-5E62-7EBCD9A86AD0}"/>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139075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454E1-1815-547A-D024-EE5F1400279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77175E3-A8AE-4C7D-508A-CC9DA10FD5E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F26358E-8D95-2A2D-F0C4-5CB38630C359}"/>
              </a:ext>
            </a:extLst>
          </p:cNvPr>
          <p:cNvSpPr>
            <a:spLocks noGrp="1"/>
          </p:cNvSpPr>
          <p:nvPr>
            <p:ph type="dt" sz="half" idx="10"/>
          </p:nvPr>
        </p:nvSpPr>
        <p:spPr/>
        <p:txBody>
          <a:bodyPr/>
          <a:lstStyle/>
          <a:p>
            <a:fld id="{3C0C1802-D0A1-48E9-9277-7F899950E010}"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CE296ABB-3E6C-7765-9017-F95CEE3BABC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FD65554-2690-C640-8B3B-FEBAFE45B234}"/>
              </a:ext>
            </a:extLst>
          </p:cNvPr>
          <p:cNvSpPr>
            <a:spLocks noGrp="1"/>
          </p:cNvSpPr>
          <p:nvPr>
            <p:ph type="sldNum" sz="quarter" idx="12"/>
          </p:nvPr>
        </p:nvSpPr>
        <p:spPr/>
        <p:txBody>
          <a:body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425844943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781A-B1BC-B98D-D726-D16291F8AE8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24822E4-FAE0-2F09-3B70-44CD94FA0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82BDDA1-D768-5EAB-A5CF-635582654918}"/>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263B3C6-31AC-FA7E-5026-8456D3CD327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3A0FC4-ADD7-E391-129B-61FCB435EB5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680131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48F3-03F9-E83C-8924-9A7C5E8D74B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9171112-F7CB-5FC0-BD6F-495F25319E4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3519216-30EF-B551-E206-3C2F562FFEDA}"/>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749DBAA7-3D15-C9A9-DE04-A5C9374EEB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E72CFF4-F17A-E05B-2DA4-4A403F0AFEFD}"/>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604288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85E3-1F69-677F-D25E-B488029D045F}"/>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B2BA4CD-2AFE-532E-7142-0DD251DD7E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B38F5A7-5AE1-6703-8CEB-377A35120140}"/>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ED3DFB46-6724-241A-3A41-6874C58EED7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B31AA8-BCE8-372E-4D1D-D01456C895E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16862367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6014-7E01-627F-9974-A9AAEFB485D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34DF7B-58D7-DC54-61FB-1AAD1767C43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06C2730-A35D-5CD4-55CF-EEB7B1A2A49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E013CAE-6543-0522-4981-466668C1259A}"/>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FCA954E7-15C4-D1CC-F0C2-A144677BE16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1BB0027-FCB2-85C4-768F-1EF528F17FC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9493254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AB76-B02B-AF54-B48D-FD9A332952D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10CDB7C-4C81-E774-C23D-55717246D4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09C013A-8983-B81B-99A0-E75D6642DC2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C69368F-E045-002F-8BD1-EFAEB43E0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462BC19-A548-6A22-B6E8-67B5CAD7934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F3C5DC5-7CE9-A7B4-3529-B2F98D5BD077}"/>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0AB82F31-8AAA-F6E4-C20B-D344C02D19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CB9F0F1-E4DF-E7D0-4DA5-A369008F68C4}"/>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4097578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AA82-5BBD-B63B-3414-2DAE51E8169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ABE7B6C-375B-22B4-779B-7550CC8B6B6A}"/>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BC97561B-B0B6-53C9-F878-8D640446DA4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D2D855F-C7E7-9AE7-4825-F5513DDAF635}"/>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5894211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10723-F269-C0BD-68C2-8FDD1854CCD4}"/>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CD3F27CB-B7E3-B067-6682-FFD682DACAA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F480E65-0C00-F6D9-B094-7F813875985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235028162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9760-0CB9-F35F-ECC3-C22E5C438EF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9A2439-8E1B-F2D8-31A5-C89552E65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8F27E87-4A20-B3D7-CA28-8400149C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752309B-2D16-C71D-CD0D-B00153F4B229}"/>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5D9851F4-18AF-BA28-6B90-9EB12190EDF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4B2ACC1-D5A8-A256-64BF-BE2848FCCA0E}"/>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15200222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BEDC-F32A-2677-79C8-CB0D5469752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BED4A6-226D-C032-9A7B-A53486A68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A87A4C2-6BBB-538C-CE44-13353E50A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30434CD-C481-EAA8-3281-7A8AE7462E3B}"/>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11F58D72-0146-8924-B911-69734FD5D05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CB2EB56-F54D-3CFC-EBDD-BDD07A02BFB2}"/>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094487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709764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A44B-0826-5196-98D4-A5BCAD4E6A3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7D2E6E3-198B-57E5-BB45-FCFB260C3FF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4837EE-B3C4-F108-2A1A-6E5596E8EA42}"/>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0797A07-2B54-9EF3-706F-9C8CB4E9D0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7955269-755D-06A2-D18F-8169DDB3EC0A}"/>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25567403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AB9E87-5561-D7F5-BEA8-25CF2AB29CD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8880215-EDAC-281D-CCE4-E63D16B60AE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5D532F7-6210-FD39-5158-D90F6D730746}"/>
              </a:ext>
            </a:extLst>
          </p:cNvPr>
          <p:cNvSpPr>
            <a:spLocks noGrp="1"/>
          </p:cNvSpPr>
          <p:nvPr>
            <p:ph type="dt" sz="half" idx="10"/>
          </p:nvPr>
        </p:nvSpPr>
        <p:spPr/>
        <p:txBody>
          <a:bodyPr/>
          <a:lstStyle/>
          <a:p>
            <a:fld id="{94473118-98A2-4E67-A2CA-F4B04AE64F34}"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0B9595C4-9E69-8B6D-25A8-FF7D557FD58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D520675-7030-28AD-7A41-2CF76E3F1D0C}"/>
              </a:ext>
            </a:extLst>
          </p:cNvPr>
          <p:cNvSpPr>
            <a:spLocks noGrp="1"/>
          </p:cNvSpPr>
          <p:nvPr>
            <p:ph type="sldNum" sz="quarter" idx="12"/>
          </p:nvPr>
        </p:nvSpPr>
        <p:spPr/>
        <p:txBody>
          <a:body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3401155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568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550921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08915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1336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48426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8401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9172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6D4B-F896-FA97-6106-B1407BA9D93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8A7ADC0-E9AD-CB86-B441-1451D41D2B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CBA62CE-B0DB-09D0-B5F5-C602792D5CE5}"/>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96F8E534-9786-B33B-1029-513221CA099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EA94AB-5583-014C-4C32-86EA7C426E96}"/>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786132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796788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97090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4180497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F164-CA80-6CF9-07DF-B61E54BFD51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9B0E98D-AEB6-00DB-FF68-00FFF06B1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5879247A-84D6-FA6C-AD6A-ABC165F9CB8A}"/>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531952C-EAD2-BC6D-64DD-08480DDF9FC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F03DD1-6701-A532-3432-AB7153BE8DE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07136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4DA5-B3D8-8AE2-B170-760F8A4146C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3A849C-A712-C6C6-66A1-0802C68D654F}"/>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BBA7D72-C397-2FF3-8AE0-F77123586280}"/>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C1B1F621-4A2C-6F09-CA5C-70407E41F2A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B8E51A4-6444-44D7-54E8-A89D1130C147}"/>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960971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BB0C-2E61-020E-25F9-A1BBE2B5105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7925689-733A-C066-0F1B-AA0278261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47EF6FC-415C-A4D0-DC71-8B23830C6392}"/>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31100F6B-2A06-B036-B790-DF024EF7551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248E6FA-933A-5AB6-326A-AF6183ABD294}"/>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639183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0682-9BCE-1942-DCE0-C09BC8470C6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F9C44C-AEE9-8054-0884-78D15EC7068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633AF9D-B11F-D456-D0C5-7257C7AB6C9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922FAAE-DC54-0B67-5E64-4E3E810E81C9}"/>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D6E04521-3481-6A62-B42D-78D30DCB893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A32E23-DA3B-5957-11D8-26504AD1716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827767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7172-5582-8EF1-4354-0AD38A8BC603}"/>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3EDF8F1-DEA7-36FD-CFB7-D43FEB796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F60839D-219B-C1B2-56C6-FE6F44ED0F3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BC98058-EA6A-60F0-327E-19C8FF2F0C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7F4A82F-DF62-5C37-ABA0-47302F97BAE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AD55FDC-8B33-4303-92AE-28FED79190C2}"/>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EA3F196A-3B04-BD2F-D3C7-180D8ACDF60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86A6979-AEEE-8F0B-619F-2F8F63AEB4D1}"/>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68034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6A62-C2BA-459B-9B0C-834F24EFD27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E79AE6F-9BB0-7B36-D023-64847E7B4871}"/>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DA7CDF79-2BD1-2272-6011-7B1CDDF52E5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A6322AD-E1A0-679C-04AC-65A5ED816B18}"/>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413328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80E12-3307-4DAD-BFE5-255AA17C13DB}"/>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08922669-9451-0067-806B-CF9F3F50A13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68DB0ED-556F-F3F0-4BB2-2F728D34529C}"/>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72975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3D44-16FE-D558-35E2-27211809EBDC}"/>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57B137-6380-6579-E752-17A2422132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FF5C847-9D3B-33A0-CA4F-5F4E4127B813}"/>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BA15999-16B0-17F5-41B0-49D22979432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9FBC150-BE3C-80A3-2B2B-868664F8B53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382819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0D58-3AD1-F0D9-A6BB-60EAEDEC1FD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5BB17B-515A-1F9B-3C28-91126291D8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B3D2055E-5512-B21F-EE0E-99872BB82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31977AA-BF7E-7D66-0DFE-327ADA2B393E}"/>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597735FD-B47A-D43B-D14F-EA9FCA3A9E4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4EEAAF2-A611-28E0-9B46-7DCE36E708F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2854008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C427-8B42-D6BB-CC35-8CEE88FE38D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A63E0E8-CE73-DF96-4C0B-9B8531C1A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BC2E944-1B28-9C3E-4C12-199A61A8A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0A7E9CE-44D9-6AA3-43DB-FB44FE1E18A8}"/>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9444C55-DE14-3A36-B89A-C16AF524BD7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C9DAEC4-2BD8-5A0B-533C-777FBB36372B}"/>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1948662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20FB-13B7-FC06-A18E-0EF83D018CAB}"/>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94E9514-62D8-F414-185A-DA84F251F88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77414E2-8E28-FF9C-6D27-2452EDD072D2}"/>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0D33865-1B24-8E1B-EA4A-450BAC342D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5292187-3B65-5ABD-4A06-FF3123B5B6EE}"/>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614976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EFC39-53A6-2CE5-4FA0-065E477BF9E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390AFA7-7A9D-41A4-8D1D-BB034870B464}"/>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E972361-A433-7FE2-A303-C841D14FFEE3}"/>
              </a:ext>
            </a:extLst>
          </p:cNvPr>
          <p:cNvSpPr>
            <a:spLocks noGrp="1"/>
          </p:cNvSpPr>
          <p:nvPr>
            <p:ph type="dt" sz="half" idx="10"/>
          </p:nvPr>
        </p:nvSpPr>
        <p:spPr/>
        <p:txBody>
          <a:body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C28B2B29-1413-9514-F65E-38B9394B55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E0B5F67-4426-5300-E606-392194F7299F}"/>
              </a:ext>
            </a:extLst>
          </p:cNvPr>
          <p:cNvSpPr>
            <a:spLocks noGrp="1"/>
          </p:cNvSpPr>
          <p:nvPr>
            <p:ph type="sldNum" sz="quarter" idx="12"/>
          </p:nvPr>
        </p:nvSpPr>
        <p:spPr/>
        <p:txBody>
          <a:body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14596742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568E-6546-8459-A6D7-ACF682E491C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EBC8BB9-C466-55E8-EB92-45E7355D2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E562AA0-521B-D0DE-036D-7ED4ED4B13C2}"/>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8AFFE1C-6111-C157-94EE-BB80A0B5DE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96B5881-2347-F2FD-9B11-D9C6565507ED}"/>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653871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7766-85D0-74F5-264E-1CCFAA77222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2761F9C-CAB2-2CDB-6290-665DEEEC730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234797-0A62-93B0-542C-00634464F50F}"/>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AD6B3E4-5573-384E-A35A-500FA02A21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284F2A4-66EB-8F15-5E88-9647F750B80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17973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75BE-244D-9D4F-31B1-F7C3C96547D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8AD6B5B-94E5-EDC7-9216-278AF4E690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82FAA60-31BE-2C83-2B00-970FEADB5A6F}"/>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96CEFEB7-702D-00EA-D33A-6440A8137C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84A6900-0C81-BFF1-F86E-670F1942437E}"/>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4996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2216-9F87-325C-44BE-36484F206E5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8219EB-801E-4CAC-0705-D14476A1C61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C7FBCA9-2413-9D14-AD01-7607C9AC352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9F5AED6-1587-59C6-2309-801E05E08E84}"/>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47AB609C-B377-8F2B-616C-BBB1AE42091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8B3288D-1B40-553D-4E3C-6981C4042ED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407156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945C-24CC-0A3B-0CE6-518F3F13355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615B274-7222-A619-C55F-0EDDAA486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C874C3F-8032-C96D-858F-3121AD01825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690451C-F21F-7CD8-FABA-030A17916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55BF967-E5D9-56E2-D21A-E94DC36A779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91AADAB-A0C9-124F-E836-3B95C445C2AF}"/>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BCCCDAF2-F987-8386-DF67-B17E67B7154D}"/>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180436A-C1D3-9C41-B602-952F0E3D0268}"/>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3086579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F13C-DDD9-EC67-5E1C-DEC04B502485}"/>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93BC38C-E1F6-6443-ED3E-AF530B037FF3}"/>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21C92E75-38FC-DB95-8D61-512AB37642B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7F8F791-4DE6-0422-7D31-B0FD903C2F0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84671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CFF4-EA1A-2CC5-C138-07913D21474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E5350DB-C5AE-8364-7DB1-A5C6A071B49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0879969-A152-9AA9-9B07-72697015CCD2}"/>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A9B2687-F26C-AF07-DDDA-E9D56FC4034A}"/>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C17624FE-B969-99A1-AF1D-E5E2014800A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FBC5096-3391-7C6C-3BF3-BCFED636F555}"/>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085629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6410C-4345-C1A1-58AA-8364E6CD1BD2}"/>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7B6ABF7F-4704-D5DB-97BE-5AE401849A1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4CF77BF-FE14-855F-218E-A8AB04B3B95A}"/>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7595305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56D1-ABBA-B489-630A-2A016B57D72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520C697-DD69-BB42-E483-A9753BFFC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1A05B4F-7BF1-D770-DA84-7E3B6E478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24273FF-D70C-A996-4A88-7ED0C6A150D9}"/>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7D6FDACB-0EB2-26A3-B4C6-91C8B285797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3055BB5-6FAA-CCB3-EC37-34411CF97626}"/>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113989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DC7D-2641-EF1A-4530-D4F87B7E3A00}"/>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8D7A542-6511-B42C-CE55-922904CDD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17CCBD5-2285-2833-FE5B-A852D2E73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E6AD00E-0E61-53E1-ED3D-AA36527FDCB4}"/>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D90A681-E4E0-C783-CE36-6AE9C77C49F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A0F9BF7-B912-EEB6-2C42-EB13F4CC06B7}"/>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8495934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ECEA-7345-D6B8-E2BA-1EAFCD9E2D0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595482D-96FC-C1A1-8DB4-B429717A0678}"/>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4CA59FB-C434-CB83-6A03-079A9C1F25BE}"/>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D1890BD-8EC8-5006-3642-5AAEF10335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669A0C-4A52-7E11-A56F-55692BD29C55}"/>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161296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51B74-4DAC-1A24-0727-3B07CDB8E3E3}"/>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784ED8C-9FE3-875D-000C-6A27FE9379D5}"/>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6577095-0693-A419-81B8-0406CB2D8592}"/>
              </a:ext>
            </a:extLst>
          </p:cNvPr>
          <p:cNvSpPr>
            <a:spLocks noGrp="1"/>
          </p:cNvSpPr>
          <p:nvPr>
            <p:ph type="dt" sz="half" idx="10"/>
          </p:nvPr>
        </p:nvSpPr>
        <p:spPr/>
        <p:txBody>
          <a:body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1D8B937-77D8-E8B4-34A8-E8D8857EADB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760FF70-375B-9F56-1F17-14DBA420C680}"/>
              </a:ext>
            </a:extLst>
          </p:cNvPr>
          <p:cNvSpPr>
            <a:spLocks noGrp="1"/>
          </p:cNvSpPr>
          <p:nvPr>
            <p:ph type="sldNum" sz="quarter" idx="12"/>
          </p:nvPr>
        </p:nvSpPr>
        <p:spPr/>
        <p:txBody>
          <a:body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27628728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832D-A8BF-32E1-0ECC-72637E925B7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BD59541-719E-3D0C-53F2-222AE455C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BD124DE-A423-76D4-454C-F68752057702}"/>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691952D-A073-ABAD-7D79-6A2A752C4AA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DFA87DE-E169-83DD-2AC8-B4D2AF233F1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72096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1AEA-A7B1-CD76-9177-52384431CF5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3F013E6-A3E5-C6D4-6A9D-DA9FDBDEA7C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83C4CC3-56A1-791B-8CE3-C08AF996B545}"/>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E842B14-BF51-5B79-870B-4CB8D8D60E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3F91FD9-66F2-A364-235C-8BE3FE23A94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48424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B134-B475-7484-F7B3-1DCBE6F87AF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17DDDA8-C3C7-9BFC-4022-566DB9A7FD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7AE763B-DB8E-CB44-768C-4C21FA1F3743}"/>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9BB9DFB-66BA-7CFE-CB7B-ABB73F872BB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1474FF-1A4A-BE98-9212-B958CC306195}"/>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0109725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83DA-9B0C-19FA-72C5-B1BB938F817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AD4670-FB51-F4BB-F980-F1E9EB9B9FD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96194C2-F246-2ACF-0866-C615B7368B0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DABC8F5-1225-8383-2A00-724058238333}"/>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F83715A9-8BDE-BEE6-D80F-7585AC4240D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FA6C646-C075-635A-FCB8-F6DE9437D9B1}"/>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8573493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18E1-35C5-338B-B337-1CB4CAE45D52}"/>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1EB8027-FFE9-74E3-F80A-6AC53050E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BBD4225D-ECB0-F221-882F-6B460C27737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8C303CE-F0E9-49AA-F21F-EEF362A81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FF12E2A5-E951-CB6D-35AE-F22A4DB19675}"/>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25BFD44-37D7-7687-DA2C-F57C59B7FA29}"/>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61DF4D9A-C95E-2A9A-024C-06B1AA9CB7E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D12ECD2-8093-9470-EAA3-0331EB0670AA}"/>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9029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711E-5516-F5DF-A54D-2A915AAEBA2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078758-D8A0-4951-BADA-96DCB0939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C90EF17-1B6D-6D5A-9D3F-1B8D6689F99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60C2941-C1E4-D9EE-D6A8-9F0316290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0609249-60A7-EB92-4FDB-F7F466BC6E2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D83E40A-58F7-6AF5-E502-A43E78DE7A9B}"/>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9735E6B9-47DD-E781-D0D6-A57656FE5085}"/>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273399D-1AA0-72D3-0735-903EE252971F}"/>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66814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238B-9CBD-C25E-8C35-B777216CB91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7813341-CFE1-594D-3F9F-F9CEEC5282C8}"/>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EE34590C-3E6F-85BA-9B58-E5D1465CEBC1}"/>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EACC77-3E61-B0D9-6AF2-9109C1030DC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31803186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5CFC2-821D-1BAB-7D8E-6EBD2A63944C}"/>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644CC12A-FB96-95BE-5589-B538321301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69B969C-1D7A-4038-15F7-F8DA0B75F5A2}"/>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32887954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9620-6B70-96A3-B4E1-C1729F724B8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9FFFBB-0E44-4E23-8581-07FB1F3BD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359F46B-C2D2-5F79-FD7A-82F914167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2FFAA10-6BB0-D9CF-C7E4-D86539979D9C}"/>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CD9C3CA6-3141-EF17-BF23-72BDB739259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C356E92-82DC-AFFE-C4C9-E8FEBAD3CCA8}"/>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4079067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A40-A3FC-FAD2-059A-CBADB9CEFDE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BFE34C9-7553-2360-BE0E-3677974E9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0E878B0-521A-337A-8F1D-73A732B58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2A35044-25BA-3F7C-57AC-505D3DC45464}"/>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6720526A-F206-E163-4733-897613468FE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0C42D37-7002-044A-2395-1765C27A183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423911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E36-B5FA-77EC-77B1-83D5DE99B11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3A3E094-E450-BA23-6CBB-60646E60F0A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5E6E668-3558-ADA0-6839-242002B77FB1}"/>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E958D375-EF61-441C-2B1D-965CFA43EFC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094E007-22D0-BA42-9A97-BCE94184B324}"/>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1991955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62E04-1680-877A-2877-4F297A7A870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43B7A59-8C54-A137-2243-6C9BC456DFF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41AC91-F9B4-3138-7A36-9FFB15D4DDFF}"/>
              </a:ext>
            </a:extLst>
          </p:cNvPr>
          <p:cNvSpPr>
            <a:spLocks noGrp="1"/>
          </p:cNvSpPr>
          <p:nvPr>
            <p:ph type="dt" sz="half" idx="10"/>
          </p:nvPr>
        </p:nvSpPr>
        <p:spPr/>
        <p:txBody>
          <a:body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9BA58CC-2498-9930-42FB-01868B4A783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654BA85-064D-F0C6-5532-9EDE79145786}"/>
              </a:ext>
            </a:extLst>
          </p:cNvPr>
          <p:cNvSpPr>
            <a:spLocks noGrp="1"/>
          </p:cNvSpPr>
          <p:nvPr>
            <p:ph type="sldNum" sz="quarter" idx="12"/>
          </p:nvPr>
        </p:nvSpPr>
        <p:spPr/>
        <p:txBody>
          <a:body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24552854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64B7-0BBB-83A0-9A43-DF74F9EAE55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102257F-B180-DFB8-5A6F-70AAC5721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3565E3C-D1A6-8AC9-02A3-4E69B3016B7F}"/>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EF3BCD1-3C1D-666D-FA18-F78D94D8C23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02E27A4-0DCA-58F4-0B08-6F99AE03104C}"/>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776115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9097-392F-0C7E-73F6-DB99F3469EA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757C4D2-7958-5D28-EF63-F2CB2E8AE17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03AD362-08A5-9AAD-7DB0-672A85BD7ACF}"/>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7242347A-CEAF-554E-6802-E16E842E23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585EF28-60AF-1105-AEFD-C71EFC3D0990}"/>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8190114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24D8-48F6-64F5-AA77-DEF7B8F8BC7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6CC9529-E1AF-2012-6136-560324704B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31BF1E8-E6D6-E337-D5F3-D2362824DE85}"/>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38D3812E-AB67-1551-92E2-E8446A631AD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0B3918B-1DD6-6B5F-F20E-8C07C30C2C07}"/>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7606770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B659-9DA5-7ADA-EC9F-A8F30DD2CFE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B9D8A9A-4381-2618-924A-EA8D2D997B4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651AF71-BD22-54A2-AA67-C4314C5C152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7E197BD-F665-83CC-91EE-7E05345F0C82}"/>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4F2AF6A-5042-995A-5F59-EB81BD21E9F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0C89D56-365D-6891-E9A3-0B1EC2EC3A4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6306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3DE-9443-B3F9-8679-FE5D79E0AD0B}"/>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5558143-220C-AC37-11A6-8ECF1B5199EF}"/>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3E6ED8F4-7084-25F5-D934-4213FE88917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47BB8C11-27E0-2564-EBEA-85F61ABA6AE1}"/>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23020618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8E31-D2B9-7521-7B15-52DC2B1164B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CE66044-5F03-399E-AC30-7629EBF7B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EC95FA0-1737-89D8-08EC-13424D64391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6D0E98D-2C1B-88B9-295C-D44346D92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A9FE5ED9-F33F-5468-986F-2105FD3F3C8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05DBBFC-2FF7-3A94-A151-7C3FAAC19D72}"/>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10C98DC1-24F0-C31F-2D61-6832AADB8E9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8892A24-F16F-6364-F4DB-F338FA90779D}"/>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5017902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12B5-EC5B-932C-B413-D9674C363D2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15CF2FC-278E-102E-D01C-61F5A73AC542}"/>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AF62B1E1-5401-60B0-5A60-82459982BEA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3FBE0D3-1E42-A835-7540-496F86439B35}"/>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9352374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CA77E-C450-F4A0-CEB4-D554D0192176}"/>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68FD3D29-450B-9854-6819-AE587839B5D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347FDC78-4CF8-30C6-0A46-B160B29A89A1}"/>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24669163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D74A-1B75-07B5-4E00-9A59950DD7D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41D944C4-DBF1-ADED-E97F-0C45282CDB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5D45C587-CC58-BE9D-3619-D16AE2A35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936339D-D9A8-5B46-08ED-BA1BEAEC9023}"/>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4A256FA-C50F-BB7D-D93A-8BA72DC30D7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97BA8A1-9DE7-2EA9-24D1-7EDE0B4C530F}"/>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0153113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648F-8DDB-B645-D53C-48C67B31963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62109F5-C869-FC3F-E789-4CB199AA3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3CECA29-2BDD-82E7-3B15-C3766C698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B87780D-E106-FCE6-28A5-04D6CCE48CC1}"/>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636FA507-A9BD-0167-2EC2-E580E899251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4DB4BA7-E77D-E78B-11EB-331AD013141A}"/>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3491473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2BE5-E5E4-FE42-E0DE-687362198D60}"/>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91AA7D-59F1-D8DA-6118-FD9FE9C0AA80}"/>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DA07D6E-5F18-D2D9-B0FE-7ED484BAD1E1}"/>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5AF10BEF-2C0A-E7AB-A67E-6E26A2D937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59B677C-F600-5855-7E46-0723230BA2A6}"/>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12311121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518F88-F5B7-1489-1099-B62779A4EE2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A851C4D-551D-19C4-0436-D0244154040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EC6D8CE-693A-8FF1-C711-3568D1C76889}"/>
              </a:ext>
            </a:extLst>
          </p:cNvPr>
          <p:cNvSpPr>
            <a:spLocks noGrp="1"/>
          </p:cNvSpPr>
          <p:nvPr>
            <p:ph type="dt" sz="half" idx="10"/>
          </p:nvPr>
        </p:nvSpPr>
        <p:spPr/>
        <p:txBody>
          <a:body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476F128B-0898-4D10-7E25-5FB0B1BE08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6750799-C124-03DB-D442-CD60E98875BB}"/>
              </a:ext>
            </a:extLst>
          </p:cNvPr>
          <p:cNvSpPr>
            <a:spLocks noGrp="1"/>
          </p:cNvSpPr>
          <p:nvPr>
            <p:ph type="sldNum" sz="quarter" idx="12"/>
          </p:nvPr>
        </p:nvSpPr>
        <p:spPr/>
        <p:txBody>
          <a:body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32293883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AA4-A537-CF13-552A-86FBC9E03B3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C498606-C8E9-CE62-E09D-F0FEAC275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EE209466-30E5-6498-6B52-632C5344E70E}"/>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42CFD39D-ED49-D662-FC2F-84744A00B3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51CA2B7-7271-40E5-583B-2C1BC680880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5622875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DFD8-E7FA-2A7A-3676-423161C0A66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2DA1666-7B3D-F6BB-ACEA-DF1C13348CB6}"/>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AED5923-6380-CF2F-4849-BFCF3D252FAE}"/>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095E7CD-EB28-D1F1-0503-801A08B492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D98A0DA-A1B3-7434-7E82-2F9021326124}"/>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728623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84E4D-DA8C-FD49-9C33-09BAEF2989C5}"/>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0B41969-99A7-4F43-D686-87A5A988CB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176C17B9-277B-04D7-6100-22C845097389}"/>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670FB2D-1476-600A-F381-038DA3D9E6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46174B4-3B7C-F1AB-6167-1DE8F602B4BF}"/>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7908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8B29F-0375-DB66-6AAB-C12F498FE852}"/>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2F60B9B1-E270-EBF6-8E89-F8A8EE914E1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467333B-0119-5CF8-7C9E-ACF381CB1773}"/>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9159631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E5A-A6E9-EAAF-E52F-F85C5BEF31A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4A3116C-7F3D-B65B-3A5F-187D80C645F3}"/>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DAE7AC9-D672-936C-5300-3DC62461314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C5971805-9AD8-9002-3D97-05D4771E456B}"/>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22358CB6-28E3-259E-7F4E-FB2558FCF6B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EA622A6-52BE-814D-F34F-2CCE2B2930B3}"/>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6792057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B82-1575-3247-1073-886DA15D295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5DBF22-91E4-9E42-07A2-743935817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8B96508-5599-8274-83C7-8D1DD5B7A12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CC52AC09-F954-81D8-DDC0-D48E777CC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ADD0A1E-FDB4-C1CA-5C1E-61EC871B54E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81B4CC0-971E-37A1-6E44-F1B86E669F20}"/>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D45B1DF2-0469-A4DD-B019-E1C0E7677BA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ADCBDFD-07D3-0005-CB96-B8CA53A9302C}"/>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01648294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AB50-E0DF-CFB6-C603-D156BEE1987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42B6300-A9EF-0EB0-CE8A-5C4FF4AFB37F}"/>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6122291D-E556-2CBB-74BE-3FA1D293A5B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93A4766-8875-8015-50AA-DFC1BFBC969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50864914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1562-0C10-9FED-BEA7-80CA57E115F8}"/>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3028CFFC-0ED4-538E-4220-B44F3CB1CEE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992DBF4-F7F9-C316-2967-A70C6DFDDDD6}"/>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6857807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95E5-4590-427A-9237-E6328C35C53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F36411D-8171-81C6-3B30-8E64A1F20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AE2EECD-B1FC-690A-4387-D7274EE99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81212ED-8DE3-C46D-3856-0F35280D6D5B}"/>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53797B52-5FE3-9D58-160D-61F328B004C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2452F47-4910-DA71-1CD6-76D75FAFAF48}"/>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28111581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D873-4C12-BC66-1BF7-2CD018A22B0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9C00BFD-6DFF-A38A-A866-6A2A698B2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E73D2A1-5D29-4B15-01C9-0CFF09C12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B624315-8911-80AA-8658-941767F3C973}"/>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3BBD10D6-2F6A-DB4F-1F0A-4C0CABAC678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DC70777-6FCA-55D3-81D5-A46B0CACA817}"/>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3822260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EA39-939C-4888-9A65-58E3F86768C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AEE065D-09C1-C509-6E98-C606FED4FF85}"/>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5765ED-E92D-96EE-4323-5AD530C98910}"/>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B65BF73-BE42-9AC0-7779-AFEB2BD9965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F3CE688-5876-EC28-047D-2CD807FDF7C2}"/>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18642277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EC724-CB10-8B02-CACF-4898AFF04BF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B399FE1-36AD-7AC6-F7D2-6EAC88E1B81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DB403D2-C7A9-A14C-ECFF-DF8C749BD68B}"/>
              </a:ext>
            </a:extLst>
          </p:cNvPr>
          <p:cNvSpPr>
            <a:spLocks noGrp="1"/>
          </p:cNvSpPr>
          <p:nvPr>
            <p:ph type="dt" sz="half" idx="10"/>
          </p:nvPr>
        </p:nvSpPr>
        <p:spPr/>
        <p:txBody>
          <a:body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BB14BD07-8B8F-AD82-0DE7-04B86F3A9A7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168EE9-5771-69FE-329E-6E78B68FDE25}"/>
              </a:ext>
            </a:extLst>
          </p:cNvPr>
          <p:cNvSpPr>
            <a:spLocks noGrp="1"/>
          </p:cNvSpPr>
          <p:nvPr>
            <p:ph type="sldNum" sz="quarter" idx="12"/>
          </p:nvPr>
        </p:nvSpPr>
        <p:spPr/>
        <p:txBody>
          <a:body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8735042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94FA-ADE3-ABBD-DB09-5A1D57EE35ED}"/>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EC886AE-33FD-644C-B3FA-7B225439D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8DD5B2F-4EBF-8545-514C-90F780421D82}"/>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72999BB-0427-23A2-2790-8640A0A72B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1DEA233-982E-E86F-E2A4-10ECCAC81F1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490071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7EBF-7553-5545-0EF8-27E74C8B70E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4233FA-73F5-D12D-8ADB-2B29BC61038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BA61E92-E8DD-E74D-4B55-40EF702B4534}"/>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4ED3B5E-205D-CCC9-9029-23E77F3B08A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C47AC5-F28F-770D-8E81-83A1EEC449D4}"/>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01106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1FA8-0F5C-D208-6A28-ABD872E6ABE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736F5D5-3325-555B-066A-D5FA698D2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F7584C9-A867-54F3-5237-BEF398DDB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9817F95-2BDC-DEF2-946C-BD95BC7BD92C}"/>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81A3CE80-775C-24A0-A8B3-342E9D6E528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343F73-3FDF-BE9E-BED6-F3EF33B62E68}"/>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3062584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CBA4-13E4-3347-3903-C0E316D0CA8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1BD7276-8453-0B9A-2195-C18BBB77FA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B4CA290-F9D9-2BEC-B516-0BC300F1BB09}"/>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E806748-F2F4-B5BA-A348-757BFAE709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DC8059-A80A-DABF-9F65-FE21FDB99D30}"/>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20688283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B86C-6F58-F23E-303E-A400A26998E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FDA923-6094-B9D5-7E21-F95A61910C5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504A0D0-5011-51A1-B9F8-EAD2A868CFD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071E8E9-7EAE-2241-2C56-CF647B2F6C51}"/>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F55212EF-229A-0F6D-0291-8530664B6B2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9038DD5-5F6E-A39A-A41A-83C17ADC0DB8}"/>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3276276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E7EA-4C6F-8D44-0D2F-26E21CAF3B24}"/>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623E1FD-6AED-189A-F9EC-DA73F764B5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B46D52A-E682-2931-4A56-CFF472B27DB1}"/>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1CB693D-B2F3-1693-494E-F282AD39D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EAB20F4C-10EE-807F-9A28-C3EACD3BD7AC}"/>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3A97F4A-D482-A79F-6860-7DE37EF9619E}"/>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C6EE5122-3118-827D-5504-82E498F03AD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EA84679-2AA1-57CB-304F-A03F553C2C8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0538650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8677-9F77-A85A-6BBD-81F58C631FF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EEAFE4AF-E94B-FD80-9259-5FBFB36D9D21}"/>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BC828396-7D03-8594-9E21-BFF11D4BE3E0}"/>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EBF5B58-A9C4-1C05-BB07-1CA332D05C73}"/>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59108108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99117-A846-6E9A-DBA5-9438CE55E021}"/>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86EAA0BC-DEAA-E3B9-F6C4-42C388173F4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A06C841-7CFF-A480-1DA0-5067DB43DCA7}"/>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6742628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B4A8-BD74-3366-A53C-98DE82241D8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EA06E54-2F68-7322-51E7-94B089C0B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DEB1911-F957-2AF8-BD25-04A33497B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C9ED480-7C72-F432-DFA6-9EBFB55E5D31}"/>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79F6FB18-49D6-7E90-81CC-BCCB2773878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8F613B-979B-A886-A2C7-F2BDE30AA0BF}"/>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55382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177D-14F0-ADF7-7303-B3E7EFD5B9B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00BE58A-00D8-AFD3-132F-F85EECF6B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9749A73-4B26-FD2A-BA70-99A2A9918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D3FC2AC-2759-3DA9-09AF-5E63CE3F8DB9}"/>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CB583F36-34B2-92BF-6ABC-024B63F9FA2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29ACF25-ADBF-FB0B-B6D1-BE0FCB2C2249}"/>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39590344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330B-5644-72D9-DF19-40EAF07CA77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930BEBC-3131-EAF9-410E-1552170C9D3F}"/>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3DFAF6F-34EF-856C-211D-2CEBCFA01043}"/>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CD642D3-CD23-CF9C-44E9-2122662D8A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4E7E10-4FBA-CEA3-E725-9A13A6C9A431}"/>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428297175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A886E-255D-45F9-9C28-FC9B7DE8DFD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B26D2F7-71C9-F337-36A9-463713FF3AC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226285F-0053-917B-48A1-3EBC8EBF20AD}"/>
              </a:ext>
            </a:extLst>
          </p:cNvPr>
          <p:cNvSpPr>
            <a:spLocks noGrp="1"/>
          </p:cNvSpPr>
          <p:nvPr>
            <p:ph type="dt" sz="half" idx="10"/>
          </p:nvPr>
        </p:nvSpPr>
        <p:spPr/>
        <p:txBody>
          <a:body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67A4D2C-1289-5995-0774-BA86ADF65A9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29C4785-D985-7612-97C5-422CBCC6E5DE}"/>
              </a:ext>
            </a:extLst>
          </p:cNvPr>
          <p:cNvSpPr>
            <a:spLocks noGrp="1"/>
          </p:cNvSpPr>
          <p:nvPr>
            <p:ph type="sldNum" sz="quarter" idx="12"/>
          </p:nvPr>
        </p:nvSpPr>
        <p:spPr/>
        <p:txBody>
          <a:body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3608883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08CB-B311-DF5D-AA3F-554E2A0B033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76EDEA3B-5F82-365F-5896-9D76D6593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3730654-E905-8480-A73A-F0C99F4F2DC9}"/>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36354A96-8882-22D1-E3C6-FD64BEDEC56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B78C198-D50D-6DE8-058B-5953C459B62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36744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A5AB-15AE-7B2D-0720-22F8236E94E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E2CFBB7C-DA19-4931-11AF-2CFA7B08F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E85D78A-D4B1-8CF6-F51F-CBBA0383F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5E6162E-141B-219A-52FC-F9F6102C15BD}"/>
              </a:ext>
            </a:extLst>
          </p:cNvPr>
          <p:cNvSpPr>
            <a:spLocks noGrp="1"/>
          </p:cNvSpPr>
          <p:nvPr>
            <p:ph type="dt" sz="half" idx="10"/>
          </p:nvPr>
        </p:nvSpPr>
        <p:spPr/>
        <p:txBody>
          <a:bodyPr/>
          <a:lstStyle/>
          <a:p>
            <a:fld id="{370F7775-A1A0-4687-B056-EA712C37F5CA}"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2E73D91A-8370-4EDA-02C1-0F401D1E23C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0EE10A4-6E26-22B4-6417-0F76869DC624}"/>
              </a:ext>
            </a:extLst>
          </p:cNvPr>
          <p:cNvSpPr>
            <a:spLocks noGrp="1"/>
          </p:cNvSpPr>
          <p:nvPr>
            <p:ph type="sldNum" sz="quarter" idx="12"/>
          </p:nvPr>
        </p:nvSpPr>
        <p:spPr/>
        <p:txBody>
          <a:body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5590605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5288-D53D-144B-71C1-0899D7FC710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CF560AC-EFBE-6122-EBDD-BBAEDE2664ED}"/>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880CE66-B817-6DE3-73BB-A8FC2E94AC61}"/>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5D3D010D-0DB6-BFCE-2DC1-8F01966150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B02A872-D40D-E5E6-A88B-CDF69373506B}"/>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9956297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EF3-53EB-2293-BE5F-A3037DB6375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8BD2E53-7D7F-49AC-A210-89447EE443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39C2075E-77FA-971C-8809-0196FBEC4595}"/>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E5F23C5-98D9-65C7-1630-4CE2A89DB53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119B9AD-0A4D-2B07-F1B6-251D3B4050F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413320016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C41-091F-E211-D0DE-1251FB560BA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64584A5-5AAD-180B-90B2-FCDFEC05434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A24EA4BC-8FC3-A7CA-1FAD-69428EAA0FDE}"/>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35E08AA-BB7E-492F-D4CB-B6CB92304DB8}"/>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6145C6CE-7BA6-FEAA-67FA-E225E542C60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9B4740C-82F9-0C6D-F1CE-FAD52156E1CD}"/>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031291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B45D-8683-390B-0734-F21D21C4B887}"/>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252D58F-4FE3-8F91-FBEC-8CB6EBFBC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D66EE8F-1598-A5F3-735B-080FDB10DAB7}"/>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A3B8DB3-1309-B869-29FC-A65CD80C7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6CC0E42-DCB6-4B99-BD88-6769FC9BD558}"/>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3E4642AB-459B-3E55-C6FA-567C90A9CE8A}"/>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8" name="Footer Placeholder 7">
            <a:extLst>
              <a:ext uri="{FF2B5EF4-FFF2-40B4-BE49-F238E27FC236}">
                <a16:creationId xmlns:a16="http://schemas.microsoft.com/office/drawing/2014/main" id="{2BC580BE-040A-4D29-737F-A9B938BFEF1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76A4A07-6FFF-A6B0-3041-AC0304ABBCB6}"/>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2423622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144-0266-7B57-DEA1-654C9941C52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283EAEA5-FC8F-2D25-4EA1-09EE838CAFBF}"/>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4" name="Footer Placeholder 3">
            <a:extLst>
              <a:ext uri="{FF2B5EF4-FFF2-40B4-BE49-F238E27FC236}">
                <a16:creationId xmlns:a16="http://schemas.microsoft.com/office/drawing/2014/main" id="{B747B744-3A64-3729-68CD-D9294F1DC4F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0B5EF08-1188-032F-42BD-A17A6C9D058A}"/>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442546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8936B-147C-5626-406C-5002D9A9EEA4}"/>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3" name="Footer Placeholder 2">
            <a:extLst>
              <a:ext uri="{FF2B5EF4-FFF2-40B4-BE49-F238E27FC236}">
                <a16:creationId xmlns:a16="http://schemas.microsoft.com/office/drawing/2014/main" id="{E1E9725F-8BB0-AD8F-B3CB-CCEF2119A83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D25DB87-55A8-CEFD-0080-93DCD39FA7C2}"/>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21326896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B0BB-E32B-4239-45B7-A76B5825DDA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121A4FB-0AD9-12B2-458E-C46BC1DEB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DF40457-8802-8544-D261-4316ABC3E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1F4B17E-BE3D-5694-ECD8-EB77D3C38785}"/>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B616E3F4-A3B4-9041-0919-2D5ABE1447A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69BC5BF-D297-01A1-CCEB-1283DCECC993}"/>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15944865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4F7B-2FA9-6A4C-88AC-B7CA6A8291E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EF1D1E9-F522-4ABE-ED6E-019E25DEB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68A4C878-6B54-559F-0FDB-33B507BB9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3175D7D-8666-08DF-BF7A-9D4897EC7A6B}"/>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6" name="Footer Placeholder 5">
            <a:extLst>
              <a:ext uri="{FF2B5EF4-FFF2-40B4-BE49-F238E27FC236}">
                <a16:creationId xmlns:a16="http://schemas.microsoft.com/office/drawing/2014/main" id="{E2B60BE6-3EE8-2169-D536-F0148AFED0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CF3F31A-F9FE-7F02-B2E8-222F2192486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58640504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F67-3CBB-445F-DAB6-35FB5DEC15E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6FDDC71-7F89-4548-DF0B-FB476879311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2B15F54-3911-1D39-B5E8-D6732FE562F0}"/>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22FDA70C-8048-24E0-509F-E23B79FF273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F7A230-DB7E-104A-2178-78B03E163474}"/>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87266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0F786-B47A-FEBD-F330-D2F9D88DD3A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22843D6-521E-6780-6B11-24ADFA4A12F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314D63F-4F71-394D-4B1C-86440A2CA072}"/>
              </a:ext>
            </a:extLst>
          </p:cNvPr>
          <p:cNvSpPr>
            <a:spLocks noGrp="1"/>
          </p:cNvSpPr>
          <p:nvPr>
            <p:ph type="dt" sz="half" idx="10"/>
          </p:nvPr>
        </p:nvSpPr>
        <p:spPr/>
        <p:txBody>
          <a:body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4923851-9364-8396-9991-C85650C9DB6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6178F34-A719-82DC-103D-EA36AD827FCC}"/>
              </a:ext>
            </a:extLst>
          </p:cNvPr>
          <p:cNvSpPr>
            <a:spLocks noGrp="1"/>
          </p:cNvSpPr>
          <p:nvPr>
            <p:ph type="sldNum" sz="quarter" idx="12"/>
          </p:nvPr>
        </p:nvSpPr>
        <p:spPr/>
        <p:txBody>
          <a:body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9244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FE0A0-252F-DEC9-EF64-69017748B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28C0A29-55F9-7711-AC0B-21D7013D8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143E371-AC78-4534-E015-212A58732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0F7775-A1A0-4687-B056-EA712C37F5CA}"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D10A8762-3C34-58AB-B99B-1A822A5BB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7D65BBE-0B49-A7B7-3F8B-465625125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3204642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3E341-C0F1-77AC-30CD-1CA9F50CD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DE8AC9D-5E47-2C2B-747F-4C31C10BB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BF2B15C-93D1-6B4F-C2CB-2B76ED2F6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0C1802-D0A1-48E9-9277-7F899950E010}"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24DBF141-65E7-108C-2A05-F3A21622E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9CD469A1-8443-92ED-0ADA-CFC3F57EE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AD4700-F721-4A50-8170-F083678C6517}" type="slidenum">
              <a:rPr lang="zh-CN" altLang="en-US" smtClean="0"/>
              <a:t>‹#›</a:t>
            </a:fld>
            <a:endParaRPr lang="zh-CN" altLang="en-US"/>
          </a:p>
        </p:txBody>
      </p:sp>
    </p:spTree>
    <p:extLst>
      <p:ext uri="{BB962C8B-B14F-4D97-AF65-F5344CB8AC3E}">
        <p14:creationId xmlns:p14="http://schemas.microsoft.com/office/powerpoint/2010/main" val="29650300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98C6B-49BF-A9E0-C731-74022BCC96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97A92B1-1620-25ED-FCCB-64CA4D9F5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B78DB0A-BDF5-30DE-5C30-D14A57A9C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473118-98A2-4E67-A2CA-F4B04AE64F34}"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BD4E414-9165-A2AA-4194-CCCB9847A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E4966BBC-CAB1-57D5-74AB-37766C93D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555EB-9DBB-4371-894A-B112631B5542}" type="slidenum">
              <a:rPr lang="zh-CN" altLang="en-US" smtClean="0"/>
              <a:t>‹#›</a:t>
            </a:fld>
            <a:endParaRPr lang="zh-CN" altLang="en-US"/>
          </a:p>
        </p:txBody>
      </p:sp>
    </p:spTree>
    <p:extLst>
      <p:ext uri="{BB962C8B-B14F-4D97-AF65-F5344CB8AC3E}">
        <p14:creationId xmlns:p14="http://schemas.microsoft.com/office/powerpoint/2010/main" val="13529214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F7775-A1A0-4687-B056-EA712C37F5CA}" type="datetimeFigureOut">
              <a:rPr lang="zh-CN" altLang="en-US" smtClean="0"/>
              <a:t>2024-04-08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2B4C5-6EB3-4DFF-87A4-84D25D92154A}" type="slidenum">
              <a:rPr lang="zh-CN" altLang="en-US" smtClean="0"/>
              <a:t>‹#›</a:t>
            </a:fld>
            <a:endParaRPr lang="zh-CN" altLang="en-US"/>
          </a:p>
        </p:txBody>
      </p:sp>
    </p:spTree>
    <p:extLst>
      <p:ext uri="{BB962C8B-B14F-4D97-AF65-F5344CB8AC3E}">
        <p14:creationId xmlns:p14="http://schemas.microsoft.com/office/powerpoint/2010/main" val="14676788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6CA3E-ABD7-FAB8-6C9D-B47D80BDF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189D1F-F328-4ED5-1081-E6F7DF995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CC92D3E-B631-ADFD-A707-9C0782793D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1933D7-C698-4E43-9EFB-01CC6E8EA195}"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F1B5C9DF-9C06-EF7F-A8FE-9271BA9244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4407FFC-2BAD-64A2-08F2-C9FD052C8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0C2D1A-7AE7-42DF-8A24-9EAE4514B2DC}" type="slidenum">
              <a:rPr lang="zh-CN" altLang="en-US" smtClean="0"/>
              <a:t>‹#›</a:t>
            </a:fld>
            <a:endParaRPr lang="zh-CN" altLang="en-US"/>
          </a:p>
        </p:txBody>
      </p:sp>
    </p:spTree>
    <p:extLst>
      <p:ext uri="{BB962C8B-B14F-4D97-AF65-F5344CB8AC3E}">
        <p14:creationId xmlns:p14="http://schemas.microsoft.com/office/powerpoint/2010/main" val="37373704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B8381-338A-6DD2-B86F-6E8925A85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2955DBD-04E5-1C2E-E27B-A2F788661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A220657-8C5C-CBDB-7690-0F752418D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90CACC-ABD6-44A4-B59D-FA9132F8E7CD}"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121A77EA-304C-64A0-B53B-40A03BCF5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F9F02CE-0CBC-2F9C-B69C-FCD404B6A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F97B6E-81E7-471A-A1D2-B5ABE770B2B3}" type="slidenum">
              <a:rPr lang="zh-CN" altLang="en-US" smtClean="0"/>
              <a:t>‹#›</a:t>
            </a:fld>
            <a:endParaRPr lang="zh-CN" altLang="en-US"/>
          </a:p>
        </p:txBody>
      </p:sp>
    </p:spTree>
    <p:extLst>
      <p:ext uri="{BB962C8B-B14F-4D97-AF65-F5344CB8AC3E}">
        <p14:creationId xmlns:p14="http://schemas.microsoft.com/office/powerpoint/2010/main" val="152034095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7D851-7DE0-CC9F-D2DF-8591DFB9D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1DC2830-9A7D-F3B9-C974-7534AC976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1124E8-470D-8B03-6982-B05F02159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8B475F-86FC-4C87-8FCA-799BC81A398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6D800890-C676-7AB5-36B1-98488F33EF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46EC8D9F-BEA4-BCCA-C897-5AAF8028F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B6D2E1-E9B7-4D45-9510-6A92FC72A299}" type="slidenum">
              <a:rPr lang="zh-CN" altLang="en-US" smtClean="0"/>
              <a:t>‹#›</a:t>
            </a:fld>
            <a:endParaRPr lang="zh-CN" altLang="en-US"/>
          </a:p>
        </p:txBody>
      </p:sp>
    </p:spTree>
    <p:extLst>
      <p:ext uri="{BB962C8B-B14F-4D97-AF65-F5344CB8AC3E}">
        <p14:creationId xmlns:p14="http://schemas.microsoft.com/office/powerpoint/2010/main" val="1075039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A2E4F-050E-EAE8-EADB-4D295FCA5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11538B7-89DB-DE32-1B74-FC114A51C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E792EC7-A9C5-FF0D-67AD-741266FDD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EDC2DD-D45B-4A26-B32A-62D011AC4D72}"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C1AC80BA-CF09-A30A-9EC7-4969ACF4A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24AE248-42EA-CA83-DE59-1F8810B28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24C491-43FD-4E4E-A9E6-C460E3E9A353}" type="slidenum">
              <a:rPr lang="zh-CN" altLang="en-US" smtClean="0"/>
              <a:t>‹#›</a:t>
            </a:fld>
            <a:endParaRPr lang="zh-CN" altLang="en-US"/>
          </a:p>
        </p:txBody>
      </p:sp>
    </p:spTree>
    <p:extLst>
      <p:ext uri="{BB962C8B-B14F-4D97-AF65-F5344CB8AC3E}">
        <p14:creationId xmlns:p14="http://schemas.microsoft.com/office/powerpoint/2010/main" val="9674865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FF466-92B5-8FE0-8323-20BEEBEDC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94B2EDE-9A0D-6356-59F8-DA87DE097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53B8C76-2B84-D2E6-242E-CC3418F12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4D59E8-820C-4628-AD80-8175280B2939}"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380CFA34-92B1-FAC4-5D36-D557E34E5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CC333674-1CC0-7DB9-D52E-C74EADD82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143B66-F97E-454C-8C4E-7A07911B52C9}" type="slidenum">
              <a:rPr lang="zh-CN" altLang="en-US" smtClean="0"/>
              <a:t>‹#›</a:t>
            </a:fld>
            <a:endParaRPr lang="zh-CN" altLang="en-US"/>
          </a:p>
        </p:txBody>
      </p:sp>
    </p:spTree>
    <p:extLst>
      <p:ext uri="{BB962C8B-B14F-4D97-AF65-F5344CB8AC3E}">
        <p14:creationId xmlns:p14="http://schemas.microsoft.com/office/powerpoint/2010/main" val="4018952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A86B-7EC8-C977-DECB-6CBE1F63F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133BC0B-DAAF-0269-5D25-4055890C5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EC7E486-0CDF-8D17-E7B8-6E7D05441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5EE64-F894-434E-B410-D4AE785E8CDF}"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A2B8C5B3-C876-FD12-66AC-75A25C767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776DBA92-0EF6-5E08-0428-6BF3F4542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AF8F5B-9F6C-49D3-9E7D-691B015F8F41}" type="slidenum">
              <a:rPr lang="zh-CN" altLang="en-US" smtClean="0"/>
              <a:t>‹#›</a:t>
            </a:fld>
            <a:endParaRPr lang="zh-CN" altLang="en-US"/>
          </a:p>
        </p:txBody>
      </p:sp>
    </p:spTree>
    <p:extLst>
      <p:ext uri="{BB962C8B-B14F-4D97-AF65-F5344CB8AC3E}">
        <p14:creationId xmlns:p14="http://schemas.microsoft.com/office/powerpoint/2010/main" val="1634643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24091-D60A-5ADC-6184-BBE57BB7A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730E11-3BE3-CD31-D84D-0FC2CB7A2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58B7DF2-E4C0-2561-BB7C-10AD529B9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035A2B-12BA-4DFB-9736-BF71E90DE6C6}" type="datetimeFigureOut">
              <a:rPr lang="zh-CN" altLang="en-US" smtClean="0"/>
              <a:t>2024-04-08</a:t>
            </a:fld>
            <a:endParaRPr lang="zh-CN" altLang="en-US"/>
          </a:p>
        </p:txBody>
      </p:sp>
      <p:sp>
        <p:nvSpPr>
          <p:cNvPr id="5" name="Footer Placeholder 4">
            <a:extLst>
              <a:ext uri="{FF2B5EF4-FFF2-40B4-BE49-F238E27FC236}">
                <a16:creationId xmlns:a16="http://schemas.microsoft.com/office/drawing/2014/main" id="{69321E4B-182B-6B67-89CA-57C3AF8F06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383E53D1-AA74-5F8A-9DAB-488D01A39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9C9163-7C3C-4FE3-A2D6-EE6E92D0784D}" type="slidenum">
              <a:rPr lang="zh-CN" altLang="en-US" smtClean="0"/>
              <a:t>‹#›</a:t>
            </a:fld>
            <a:endParaRPr lang="zh-CN" altLang="en-US"/>
          </a:p>
        </p:txBody>
      </p:sp>
    </p:spTree>
    <p:extLst>
      <p:ext uri="{BB962C8B-B14F-4D97-AF65-F5344CB8AC3E}">
        <p14:creationId xmlns:p14="http://schemas.microsoft.com/office/powerpoint/2010/main" val="306455204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image" Target="../media/image20.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124.xml"/></Relationships>
</file>

<file path=ppt/slides/_rels/slide11.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image" Target="../media/image21.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128.xml"/></Relationships>
</file>

<file path=ppt/slides/_rels/slide12.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image" Target="../media/image22.png"/><Relationship Id="rId5" Type="http://schemas.openxmlformats.org/officeDocument/2006/relationships/tags" Target="../tags/tag133.xml"/><Relationship Id="rId10" Type="http://schemas.openxmlformats.org/officeDocument/2006/relationships/notesSlide" Target="../notesSlides/notesSlide11.xml"/><Relationship Id="rId4" Type="http://schemas.openxmlformats.org/officeDocument/2006/relationships/tags" Target="../tags/tag132.xml"/><Relationship Id="rId9"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image" Target="../media/image22.png"/><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image" Target="../media/image24.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23.png"/><Relationship Id="rId5" Type="http://schemas.openxmlformats.org/officeDocument/2006/relationships/tags" Target="../tags/tag141.xml"/><Relationship Id="rId10" Type="http://schemas.openxmlformats.org/officeDocument/2006/relationships/notesSlide" Target="../notesSlides/notesSlide12.xml"/><Relationship Id="rId4" Type="http://schemas.openxmlformats.org/officeDocument/2006/relationships/tags" Target="../tags/tag140.xml"/><Relationship Id="rId9"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10" Type="http://schemas.openxmlformats.org/officeDocument/2006/relationships/notesSlide" Target="../notesSlides/notesSlide13.xml"/><Relationship Id="rId4" Type="http://schemas.openxmlformats.org/officeDocument/2006/relationships/tags" Target="../tags/tag148.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18" Type="http://schemas.openxmlformats.org/officeDocument/2006/relationships/tags" Target="../tags/tag170.xml"/><Relationship Id="rId26" Type="http://schemas.openxmlformats.org/officeDocument/2006/relationships/image" Target="../media/image25.png"/><Relationship Id="rId3" Type="http://schemas.openxmlformats.org/officeDocument/2006/relationships/tags" Target="../tags/tag155.xml"/><Relationship Id="rId21" Type="http://schemas.openxmlformats.org/officeDocument/2006/relationships/tags" Target="../tags/tag173.xml"/><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tags" Target="../tags/tag169.xml"/><Relationship Id="rId25" Type="http://schemas.openxmlformats.org/officeDocument/2006/relationships/notesSlide" Target="../notesSlides/notesSlide14.xml"/><Relationship Id="rId2" Type="http://schemas.openxmlformats.org/officeDocument/2006/relationships/tags" Target="../tags/tag154.xml"/><Relationship Id="rId16" Type="http://schemas.openxmlformats.org/officeDocument/2006/relationships/tags" Target="../tags/tag168.xml"/><Relationship Id="rId20" Type="http://schemas.openxmlformats.org/officeDocument/2006/relationships/tags" Target="../tags/tag172.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24" Type="http://schemas.openxmlformats.org/officeDocument/2006/relationships/slideLayout" Target="../slideLayouts/slideLayout7.xml"/><Relationship Id="rId5" Type="http://schemas.openxmlformats.org/officeDocument/2006/relationships/tags" Target="../tags/tag157.xml"/><Relationship Id="rId15" Type="http://schemas.openxmlformats.org/officeDocument/2006/relationships/tags" Target="../tags/tag167.xml"/><Relationship Id="rId23" Type="http://schemas.openxmlformats.org/officeDocument/2006/relationships/tags" Target="../tags/tag175.xml"/><Relationship Id="rId28" Type="http://schemas.openxmlformats.org/officeDocument/2006/relationships/image" Target="../media/image27.png"/><Relationship Id="rId10" Type="http://schemas.openxmlformats.org/officeDocument/2006/relationships/tags" Target="../tags/tag162.xml"/><Relationship Id="rId19" Type="http://schemas.openxmlformats.org/officeDocument/2006/relationships/tags" Target="../tags/tag171.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 Id="rId22" Type="http://schemas.openxmlformats.org/officeDocument/2006/relationships/tags" Target="../tags/tag174.xml"/><Relationship Id="rId27"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image" Target="../media/image28.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notesSlide" Target="../notesSlides/notesSlide15.xml"/><Relationship Id="rId5" Type="http://schemas.openxmlformats.org/officeDocument/2006/relationships/tags" Target="../tags/tag180.xml"/><Relationship Id="rId10" Type="http://schemas.openxmlformats.org/officeDocument/2006/relationships/slideLayout" Target="../slideLayouts/slideLayout7.xml"/><Relationship Id="rId4" Type="http://schemas.openxmlformats.org/officeDocument/2006/relationships/tags" Target="../tags/tag179.xml"/><Relationship Id="rId9" Type="http://schemas.openxmlformats.org/officeDocument/2006/relationships/tags" Target="../tags/tag184.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187.xml"/><Relationship Id="rId7" Type="http://schemas.openxmlformats.org/officeDocument/2006/relationships/slideLayout" Target="../slideLayouts/slideLayout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9" Type="http://schemas.openxmlformats.org/officeDocument/2006/relationships/hyperlink" Target="https://github.com/BloodGirl2022/pets_prototype_PPT" TargetMode="Externa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18.xml"/><Relationship Id="rId5" Type="http://schemas.openxmlformats.org/officeDocument/2006/relationships/tags" Target="../tags/tag13.xml"/><Relationship Id="rId4" Type="http://schemas.openxmlformats.org/officeDocument/2006/relationships/tags" Target="../tags/tag12.xml"/></Relationships>
</file>

<file path=ppt/slides/_rels/slide3.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slideLayout" Target="../slideLayouts/slideLayout7.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notesSlide" Target="../notesSlides/notesSlide3.xml"/><Relationship Id="rId4" Type="http://schemas.openxmlformats.org/officeDocument/2006/relationships/tags" Target="../tags/tag29.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tags" Target="../tags/tag46.xml"/><Relationship Id="rId18" Type="http://schemas.openxmlformats.org/officeDocument/2006/relationships/tags" Target="../tags/tag51.xml"/><Relationship Id="rId26" Type="http://schemas.openxmlformats.org/officeDocument/2006/relationships/tags" Target="../tags/tag59.xml"/><Relationship Id="rId39" Type="http://schemas.openxmlformats.org/officeDocument/2006/relationships/tags" Target="../tags/tag72.xml"/><Relationship Id="rId21" Type="http://schemas.openxmlformats.org/officeDocument/2006/relationships/tags" Target="../tags/tag54.xml"/><Relationship Id="rId34" Type="http://schemas.openxmlformats.org/officeDocument/2006/relationships/tags" Target="../tags/tag67.xml"/><Relationship Id="rId42" Type="http://schemas.openxmlformats.org/officeDocument/2006/relationships/slideLayout" Target="../slideLayouts/slideLayout7.xml"/><Relationship Id="rId47" Type="http://schemas.openxmlformats.org/officeDocument/2006/relationships/image" Target="../media/image5.svg"/><Relationship Id="rId7" Type="http://schemas.openxmlformats.org/officeDocument/2006/relationships/tags" Target="../tags/tag40.xml"/><Relationship Id="rId2" Type="http://schemas.openxmlformats.org/officeDocument/2006/relationships/tags" Target="../tags/tag35.xml"/><Relationship Id="rId16" Type="http://schemas.openxmlformats.org/officeDocument/2006/relationships/tags" Target="../tags/tag49.xml"/><Relationship Id="rId29" Type="http://schemas.openxmlformats.org/officeDocument/2006/relationships/tags" Target="../tags/tag62.xml"/><Relationship Id="rId11" Type="http://schemas.openxmlformats.org/officeDocument/2006/relationships/tags" Target="../tags/tag44.xml"/><Relationship Id="rId24" Type="http://schemas.openxmlformats.org/officeDocument/2006/relationships/tags" Target="../tags/tag57.xml"/><Relationship Id="rId32" Type="http://schemas.openxmlformats.org/officeDocument/2006/relationships/tags" Target="../tags/tag65.xml"/><Relationship Id="rId37" Type="http://schemas.openxmlformats.org/officeDocument/2006/relationships/tags" Target="../tags/tag70.xml"/><Relationship Id="rId40" Type="http://schemas.openxmlformats.org/officeDocument/2006/relationships/tags" Target="../tags/tag73.xml"/><Relationship Id="rId45" Type="http://schemas.openxmlformats.org/officeDocument/2006/relationships/image" Target="../media/image3.svg"/><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tags" Target="../tags/tag56.xml"/><Relationship Id="rId28" Type="http://schemas.openxmlformats.org/officeDocument/2006/relationships/tags" Target="../tags/tag61.xml"/><Relationship Id="rId36" Type="http://schemas.openxmlformats.org/officeDocument/2006/relationships/tags" Target="../tags/tag69.xml"/><Relationship Id="rId49" Type="http://schemas.openxmlformats.org/officeDocument/2006/relationships/image" Target="../media/image7.svg"/><Relationship Id="rId10" Type="http://schemas.openxmlformats.org/officeDocument/2006/relationships/tags" Target="../tags/tag43.xml"/><Relationship Id="rId19" Type="http://schemas.openxmlformats.org/officeDocument/2006/relationships/tags" Target="../tags/tag52.xml"/><Relationship Id="rId31" Type="http://schemas.openxmlformats.org/officeDocument/2006/relationships/tags" Target="../tags/tag64.xml"/><Relationship Id="rId44" Type="http://schemas.openxmlformats.org/officeDocument/2006/relationships/image" Target="../media/image2.png"/><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tags" Target="../tags/tag55.xml"/><Relationship Id="rId27" Type="http://schemas.openxmlformats.org/officeDocument/2006/relationships/tags" Target="../tags/tag60.xml"/><Relationship Id="rId30" Type="http://schemas.openxmlformats.org/officeDocument/2006/relationships/tags" Target="../tags/tag63.xml"/><Relationship Id="rId35" Type="http://schemas.openxmlformats.org/officeDocument/2006/relationships/tags" Target="../tags/tag68.xml"/><Relationship Id="rId43" Type="http://schemas.openxmlformats.org/officeDocument/2006/relationships/notesSlide" Target="../notesSlides/notesSlide4.xml"/><Relationship Id="rId48" Type="http://schemas.openxmlformats.org/officeDocument/2006/relationships/image" Target="../media/image6.png"/><Relationship Id="rId8" Type="http://schemas.openxmlformats.org/officeDocument/2006/relationships/tags" Target="../tags/tag41.xml"/><Relationship Id="rId3" Type="http://schemas.openxmlformats.org/officeDocument/2006/relationships/tags" Target="../tags/tag36.x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tags" Target="../tags/tag58.xml"/><Relationship Id="rId33" Type="http://schemas.openxmlformats.org/officeDocument/2006/relationships/tags" Target="../tags/tag66.xml"/><Relationship Id="rId38" Type="http://schemas.openxmlformats.org/officeDocument/2006/relationships/tags" Target="../tags/tag71.xml"/><Relationship Id="rId46" Type="http://schemas.openxmlformats.org/officeDocument/2006/relationships/image" Target="../media/image4.png"/><Relationship Id="rId20" Type="http://schemas.openxmlformats.org/officeDocument/2006/relationships/tags" Target="../tags/tag53.xml"/><Relationship Id="rId41" Type="http://schemas.openxmlformats.org/officeDocument/2006/relationships/tags" Target="../tags/tag74.xml"/><Relationship Id="rId1" Type="http://schemas.openxmlformats.org/officeDocument/2006/relationships/tags" Target="../tags/tag34.xml"/><Relationship Id="rId6" Type="http://schemas.openxmlformats.org/officeDocument/2006/relationships/tags" Target="../tags/tag39.xml"/></Relationships>
</file>

<file path=ppt/slides/_rels/slide6.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18" Type="http://schemas.openxmlformats.org/officeDocument/2006/relationships/tags" Target="../tags/tag92.xml"/><Relationship Id="rId26" Type="http://schemas.openxmlformats.org/officeDocument/2006/relationships/slideLayout" Target="../slideLayouts/slideLayout7.xml"/><Relationship Id="rId3" Type="http://schemas.openxmlformats.org/officeDocument/2006/relationships/tags" Target="../tags/tag77.xml"/><Relationship Id="rId21" Type="http://schemas.openxmlformats.org/officeDocument/2006/relationships/tags" Target="../tags/tag95.xml"/><Relationship Id="rId7" Type="http://schemas.openxmlformats.org/officeDocument/2006/relationships/tags" Target="../tags/tag81.xml"/><Relationship Id="rId12" Type="http://schemas.openxmlformats.org/officeDocument/2006/relationships/tags" Target="../tags/tag86.xml"/><Relationship Id="rId17" Type="http://schemas.openxmlformats.org/officeDocument/2006/relationships/tags" Target="../tags/tag91.xml"/><Relationship Id="rId25" Type="http://schemas.openxmlformats.org/officeDocument/2006/relationships/tags" Target="../tags/tag99.xml"/><Relationship Id="rId2" Type="http://schemas.openxmlformats.org/officeDocument/2006/relationships/tags" Target="../tags/tag76.xml"/><Relationship Id="rId16" Type="http://schemas.openxmlformats.org/officeDocument/2006/relationships/tags" Target="../tags/tag90.xml"/><Relationship Id="rId20" Type="http://schemas.openxmlformats.org/officeDocument/2006/relationships/tags" Target="../tags/tag94.xml"/><Relationship Id="rId29" Type="http://schemas.openxmlformats.org/officeDocument/2006/relationships/image" Target="../media/image9.png"/><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24" Type="http://schemas.openxmlformats.org/officeDocument/2006/relationships/tags" Target="../tags/tag98.xml"/><Relationship Id="rId5" Type="http://schemas.openxmlformats.org/officeDocument/2006/relationships/tags" Target="../tags/tag79.xml"/><Relationship Id="rId15" Type="http://schemas.openxmlformats.org/officeDocument/2006/relationships/tags" Target="../tags/tag89.xml"/><Relationship Id="rId23" Type="http://schemas.openxmlformats.org/officeDocument/2006/relationships/tags" Target="../tags/tag97.xml"/><Relationship Id="rId28" Type="http://schemas.openxmlformats.org/officeDocument/2006/relationships/image" Target="../media/image8.png"/><Relationship Id="rId10" Type="http://schemas.openxmlformats.org/officeDocument/2006/relationships/tags" Target="../tags/tag84.xml"/><Relationship Id="rId19" Type="http://schemas.openxmlformats.org/officeDocument/2006/relationships/tags" Target="../tags/tag93.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 Id="rId22" Type="http://schemas.openxmlformats.org/officeDocument/2006/relationships/tags" Target="../tags/tag96.xml"/><Relationship Id="rId27" Type="http://schemas.openxmlformats.org/officeDocument/2006/relationships/notesSlide" Target="../notesSlides/notesSlide5.xml"/><Relationship Id="rId30"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02.xml"/><Relationship Id="rId7" Type="http://schemas.openxmlformats.org/officeDocument/2006/relationships/image" Target="../media/image11.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notesSlide" Target="../notesSlides/notesSlide6.xml"/><Relationship Id="rId11" Type="http://schemas.openxmlformats.org/officeDocument/2006/relationships/image" Target="../media/image15.png"/><Relationship Id="rId5" Type="http://schemas.openxmlformats.org/officeDocument/2006/relationships/slideLayout" Target="../slideLayouts/slideLayout7.xml"/><Relationship Id="rId10" Type="http://schemas.openxmlformats.org/officeDocument/2006/relationships/image" Target="../media/image14.png"/><Relationship Id="rId4" Type="http://schemas.openxmlformats.org/officeDocument/2006/relationships/tags" Target="../tags/tag103.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17.png"/><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media/image16.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notesSlide" Target="../notesSlides/notesSlide7.xml"/><Relationship Id="rId5" Type="http://schemas.openxmlformats.org/officeDocument/2006/relationships/tags" Target="../tags/tag108.xml"/><Relationship Id="rId10" Type="http://schemas.openxmlformats.org/officeDocument/2006/relationships/slideLayout" Target="../slideLayouts/slideLayout7.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19.png"/><Relationship Id="rId5" Type="http://schemas.openxmlformats.org/officeDocument/2006/relationships/tags" Target="../tags/tag117.xml"/><Relationship Id="rId10" Type="http://schemas.openxmlformats.org/officeDocument/2006/relationships/notesSlide" Target="../notesSlides/notesSlide8.xml"/><Relationship Id="rId4" Type="http://schemas.openxmlformats.org/officeDocument/2006/relationships/tags" Target="../tags/tag116.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a16="http://schemas.microsoft.com/office/drawing/2014/main" id="{173E3AD7-DE89-BDED-9F56-6B09F43D6E56}"/>
              </a:ext>
            </a:extLst>
          </p:cNvPr>
          <p:cNvSpPr/>
          <p:nvPr/>
        </p:nvSpPr>
        <p:spPr>
          <a:xfrm rot="20726551">
            <a:off x="-138903" y="68427"/>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任意多边形: 形状 34" hidden="1">
            <a:extLst>
              <a:ext uri="{FF2B5EF4-FFF2-40B4-BE49-F238E27FC236}">
                <a16:creationId xmlns:a16="http://schemas.microsoft.com/office/drawing/2014/main" id="{BD8B30B0-A5E8-43CA-9235-CA04CFB82411}"/>
              </a:ext>
            </a:extLst>
          </p:cNvPr>
          <p:cNvSpPr/>
          <p:nvPr/>
        </p:nvSpPr>
        <p:spPr>
          <a:xfrm rot="969901">
            <a:off x="-875800" y="5294932"/>
            <a:ext cx="2993417" cy="2098751"/>
          </a:xfrm>
          <a:custGeom>
            <a:avLst/>
            <a:gdLst>
              <a:gd name="connsiteX0" fmla="*/ 1298878 w 3584823"/>
              <a:gd name="connsiteY0" fmla="*/ 1886399 h 2513399"/>
              <a:gd name="connsiteX1" fmla="*/ 1712817 w 3584823"/>
              <a:gd name="connsiteY1" fmla="*/ 1886399 h 2513399"/>
              <a:gd name="connsiteX2" fmla="*/ 1713020 w 3584823"/>
              <a:gd name="connsiteY2" fmla="*/ 1885994 h 2513399"/>
              <a:gd name="connsiteX3" fmla="*/ 1713169 w 3584823"/>
              <a:gd name="connsiteY3" fmla="*/ 1885994 h 2513399"/>
              <a:gd name="connsiteX4" fmla="*/ 1870020 w 3584823"/>
              <a:gd name="connsiteY4" fmla="*/ 2199697 h 2513399"/>
              <a:gd name="connsiteX5" fmla="*/ 1713169 w 3584823"/>
              <a:gd name="connsiteY5" fmla="*/ 2513399 h 2513399"/>
              <a:gd name="connsiteX6" fmla="*/ 1299081 w 3584823"/>
              <a:gd name="connsiteY6" fmla="*/ 2513399 h 2513399"/>
              <a:gd name="connsiteX7" fmla="*/ 1142230 w 3584823"/>
              <a:gd name="connsiteY7" fmla="*/ 2199697 h 2513399"/>
              <a:gd name="connsiteX8" fmla="*/ 1869668 w 3584823"/>
              <a:gd name="connsiteY8" fmla="*/ 1564002 h 2513399"/>
              <a:gd name="connsiteX9" fmla="*/ 2283755 w 3584823"/>
              <a:gd name="connsiteY9" fmla="*/ 1564002 h 2513399"/>
              <a:gd name="connsiteX10" fmla="*/ 2440606 w 3584823"/>
              <a:gd name="connsiteY10" fmla="*/ 1877705 h 2513399"/>
              <a:gd name="connsiteX11" fmla="*/ 2283756 w 3584823"/>
              <a:gd name="connsiteY11" fmla="*/ 2191407 h 2513399"/>
              <a:gd name="connsiteX12" fmla="*/ 1869668 w 3584823"/>
              <a:gd name="connsiteY12" fmla="*/ 2191407 h 2513399"/>
              <a:gd name="connsiteX13" fmla="*/ 1714990 w 3584823"/>
              <a:gd name="connsiteY13" fmla="*/ 1882053 h 2513399"/>
              <a:gd name="connsiteX14" fmla="*/ 1869668 w 3584823"/>
              <a:gd name="connsiteY14" fmla="*/ 1572697 h 2513399"/>
              <a:gd name="connsiteX15" fmla="*/ 1867494 w 3584823"/>
              <a:gd name="connsiteY15" fmla="*/ 1568349 h 2513399"/>
              <a:gd name="connsiteX16" fmla="*/ 2442110 w 3584823"/>
              <a:gd name="connsiteY16" fmla="*/ 1250404 h 2513399"/>
              <a:gd name="connsiteX17" fmla="*/ 2856197 w 3584823"/>
              <a:gd name="connsiteY17" fmla="*/ 1250404 h 2513399"/>
              <a:gd name="connsiteX18" fmla="*/ 3013049 w 3584823"/>
              <a:gd name="connsiteY18" fmla="*/ 1564107 h 2513399"/>
              <a:gd name="connsiteX19" fmla="*/ 2856198 w 3584823"/>
              <a:gd name="connsiteY19" fmla="*/ 1877809 h 2513399"/>
              <a:gd name="connsiteX20" fmla="*/ 2442110 w 3584823"/>
              <a:gd name="connsiteY20" fmla="*/ 1877809 h 2513399"/>
              <a:gd name="connsiteX21" fmla="*/ 2285258 w 3584823"/>
              <a:gd name="connsiteY21" fmla="*/ 1564107 h 2513399"/>
              <a:gd name="connsiteX22" fmla="*/ 3013884 w 3584823"/>
              <a:gd name="connsiteY22" fmla="*/ 934369 h 2513399"/>
              <a:gd name="connsiteX23" fmla="*/ 3427972 w 3584823"/>
              <a:gd name="connsiteY23" fmla="*/ 934369 h 2513399"/>
              <a:gd name="connsiteX24" fmla="*/ 3584823 w 3584823"/>
              <a:gd name="connsiteY24" fmla="*/ 1248072 h 2513399"/>
              <a:gd name="connsiteX25" fmla="*/ 3427972 w 3584823"/>
              <a:gd name="connsiteY25" fmla="*/ 1561774 h 2513399"/>
              <a:gd name="connsiteX26" fmla="*/ 3013884 w 3584823"/>
              <a:gd name="connsiteY26" fmla="*/ 1561774 h 2513399"/>
              <a:gd name="connsiteX27" fmla="*/ 2857033 w 3584823"/>
              <a:gd name="connsiteY27" fmla="*/ 1248072 h 2513399"/>
              <a:gd name="connsiteX28" fmla="*/ 728413 w 3584823"/>
              <a:gd name="connsiteY28" fmla="*/ 1570604 h 2513399"/>
              <a:gd name="connsiteX29" fmla="*/ 1141879 w 3584823"/>
              <a:gd name="connsiteY29" fmla="*/ 1570605 h 2513399"/>
              <a:gd name="connsiteX30" fmla="*/ 1143391 w 3584823"/>
              <a:gd name="connsiteY30" fmla="*/ 1567581 h 2513399"/>
              <a:gd name="connsiteX31" fmla="*/ 1144013 w 3584823"/>
              <a:gd name="connsiteY31" fmla="*/ 1567581 h 2513399"/>
              <a:gd name="connsiteX32" fmla="*/ 1144225 w 3584823"/>
              <a:gd name="connsiteY32" fmla="*/ 1568004 h 2513399"/>
              <a:gd name="connsiteX33" fmla="*/ 1141878 w 3584823"/>
              <a:gd name="connsiteY33" fmla="*/ 1572697 h 2513399"/>
              <a:gd name="connsiteX34" fmla="*/ 1298518 w 3584823"/>
              <a:gd name="connsiteY34" fmla="*/ 1885976 h 2513399"/>
              <a:gd name="connsiteX35" fmla="*/ 1144013 w 3584823"/>
              <a:gd name="connsiteY35" fmla="*/ 2194986 h 2513399"/>
              <a:gd name="connsiteX36" fmla="*/ 729925 w 3584823"/>
              <a:gd name="connsiteY36" fmla="*/ 2194986 h 2513399"/>
              <a:gd name="connsiteX37" fmla="*/ 573074 w 3584823"/>
              <a:gd name="connsiteY37" fmla="*/ 1881284 h 2513399"/>
              <a:gd name="connsiteX38" fmla="*/ 1298729 w 3584823"/>
              <a:gd name="connsiteY38" fmla="*/ 1258994 h 2513399"/>
              <a:gd name="connsiteX39" fmla="*/ 1712817 w 3584823"/>
              <a:gd name="connsiteY39" fmla="*/ 1258994 h 2513399"/>
              <a:gd name="connsiteX40" fmla="*/ 1867494 w 3584823"/>
              <a:gd name="connsiteY40" fmla="*/ 1568349 h 2513399"/>
              <a:gd name="connsiteX41" fmla="*/ 1712816 w 3584823"/>
              <a:gd name="connsiteY41" fmla="*/ 1877705 h 2513399"/>
              <a:gd name="connsiteX42" fmla="*/ 1714990 w 3584823"/>
              <a:gd name="connsiteY42" fmla="*/ 1882053 h 2513399"/>
              <a:gd name="connsiteX43" fmla="*/ 1713020 w 3584823"/>
              <a:gd name="connsiteY43" fmla="*/ 1885994 h 2513399"/>
              <a:gd name="connsiteX44" fmla="*/ 1299081 w 3584823"/>
              <a:gd name="connsiteY44" fmla="*/ 1885994 h 2513399"/>
              <a:gd name="connsiteX45" fmla="*/ 1298878 w 3584823"/>
              <a:gd name="connsiteY45" fmla="*/ 1886399 h 2513399"/>
              <a:gd name="connsiteX46" fmla="*/ 1298729 w 3584823"/>
              <a:gd name="connsiteY46" fmla="*/ 1886399 h 2513399"/>
              <a:gd name="connsiteX47" fmla="*/ 1298518 w 3584823"/>
              <a:gd name="connsiteY47" fmla="*/ 1885976 h 2513399"/>
              <a:gd name="connsiteX48" fmla="*/ 1300864 w 3584823"/>
              <a:gd name="connsiteY48" fmla="*/ 1881284 h 2513399"/>
              <a:gd name="connsiteX49" fmla="*/ 1144225 w 3584823"/>
              <a:gd name="connsiteY49" fmla="*/ 1568004 h 2513399"/>
              <a:gd name="connsiteX50" fmla="*/ 727791 w 3584823"/>
              <a:gd name="connsiteY50" fmla="*/ 943199 h 2513399"/>
              <a:gd name="connsiteX51" fmla="*/ 1141879 w 3584823"/>
              <a:gd name="connsiteY51" fmla="*/ 943199 h 2513399"/>
              <a:gd name="connsiteX52" fmla="*/ 1298730 w 3584823"/>
              <a:gd name="connsiteY52" fmla="*/ 1256902 h 2513399"/>
              <a:gd name="connsiteX53" fmla="*/ 1143391 w 3584823"/>
              <a:gd name="connsiteY53" fmla="*/ 1567581 h 2513399"/>
              <a:gd name="connsiteX54" fmla="*/ 729925 w 3584823"/>
              <a:gd name="connsiteY54" fmla="*/ 1567581 h 2513399"/>
              <a:gd name="connsiteX55" fmla="*/ 728413 w 3584823"/>
              <a:gd name="connsiteY55" fmla="*/ 1570604 h 2513399"/>
              <a:gd name="connsiteX56" fmla="*/ 727791 w 3584823"/>
              <a:gd name="connsiteY56" fmla="*/ 1570605 h 2513399"/>
              <a:gd name="connsiteX57" fmla="*/ 570940 w 3584823"/>
              <a:gd name="connsiteY57" fmla="*/ 1256903 h 2513399"/>
              <a:gd name="connsiteX58" fmla="*/ 567821 w 3584823"/>
              <a:gd name="connsiteY58" fmla="*/ 627405 h 2513399"/>
              <a:gd name="connsiteX59" fmla="*/ 570939 w 3584823"/>
              <a:gd name="connsiteY59" fmla="*/ 627405 h 2513399"/>
              <a:gd name="connsiteX60" fmla="*/ 570939 w 3584823"/>
              <a:gd name="connsiteY60" fmla="*/ 627405 h 2513399"/>
              <a:gd name="connsiteX61" fmla="*/ 567821 w 3584823"/>
              <a:gd name="connsiteY61" fmla="*/ 627406 h 2513399"/>
              <a:gd name="connsiteX62" fmla="*/ 156852 w 3584823"/>
              <a:gd name="connsiteY62" fmla="*/ 627406 h 2513399"/>
              <a:gd name="connsiteX63" fmla="*/ 567821 w 3584823"/>
              <a:gd name="connsiteY63" fmla="*/ 627406 h 2513399"/>
              <a:gd name="connsiteX64" fmla="*/ 567507 w 3584823"/>
              <a:gd name="connsiteY64" fmla="*/ 628033 h 2513399"/>
              <a:gd name="connsiteX65" fmla="*/ 724358 w 3584823"/>
              <a:gd name="connsiteY65" fmla="*/ 941735 h 2513399"/>
              <a:gd name="connsiteX66" fmla="*/ 727477 w 3584823"/>
              <a:gd name="connsiteY66" fmla="*/ 941735 h 2513399"/>
              <a:gd name="connsiteX67" fmla="*/ 570940 w 3584823"/>
              <a:gd name="connsiteY67" fmla="*/ 1254810 h 2513399"/>
              <a:gd name="connsiteX68" fmla="*/ 156852 w 3584823"/>
              <a:gd name="connsiteY68" fmla="*/ 1254811 h 2513399"/>
              <a:gd name="connsiteX69" fmla="*/ 1 w 3584823"/>
              <a:gd name="connsiteY69" fmla="*/ 941109 h 2513399"/>
              <a:gd name="connsiteX70" fmla="*/ 727477 w 3584823"/>
              <a:gd name="connsiteY70" fmla="*/ 314330 h 2513399"/>
              <a:gd name="connsiteX71" fmla="*/ 1138446 w 3584823"/>
              <a:gd name="connsiteY71" fmla="*/ 314330 h 2513399"/>
              <a:gd name="connsiteX72" fmla="*/ 1295297 w 3584823"/>
              <a:gd name="connsiteY72" fmla="*/ 628033 h 2513399"/>
              <a:gd name="connsiteX73" fmla="*/ 1138446 w 3584823"/>
              <a:gd name="connsiteY73" fmla="*/ 941735 h 2513399"/>
              <a:gd name="connsiteX74" fmla="*/ 727477 w 3584823"/>
              <a:gd name="connsiteY74" fmla="*/ 941735 h 2513399"/>
              <a:gd name="connsiteX75" fmla="*/ 727790 w 3584823"/>
              <a:gd name="connsiteY75" fmla="*/ 941108 h 2513399"/>
              <a:gd name="connsiteX76" fmla="*/ 570939 w 3584823"/>
              <a:gd name="connsiteY76" fmla="*/ 627405 h 2513399"/>
              <a:gd name="connsiteX77" fmla="*/ 570939 w 3584823"/>
              <a:gd name="connsiteY77" fmla="*/ 627405 h 2513399"/>
              <a:gd name="connsiteX78" fmla="*/ 156851 w 3584823"/>
              <a:gd name="connsiteY78" fmla="*/ 0 h 2513399"/>
              <a:gd name="connsiteX79" fmla="*/ 570939 w 3584823"/>
              <a:gd name="connsiteY79" fmla="*/ 0 h 2513399"/>
              <a:gd name="connsiteX80" fmla="*/ 727790 w 3584823"/>
              <a:gd name="connsiteY80" fmla="*/ 313703 h 2513399"/>
              <a:gd name="connsiteX81" fmla="*/ 727477 w 3584823"/>
              <a:gd name="connsiteY81" fmla="*/ 314330 h 2513399"/>
              <a:gd name="connsiteX82" fmla="*/ 724358 w 3584823"/>
              <a:gd name="connsiteY82" fmla="*/ 314330 h 2513399"/>
              <a:gd name="connsiteX83" fmla="*/ 567821 w 3584823"/>
              <a:gd name="connsiteY83" fmla="*/ 627405 h 2513399"/>
              <a:gd name="connsiteX84" fmla="*/ 156852 w 3584823"/>
              <a:gd name="connsiteY84" fmla="*/ 627405 h 2513399"/>
              <a:gd name="connsiteX85" fmla="*/ 156852 w 3584823"/>
              <a:gd name="connsiteY85" fmla="*/ 627406 h 2513399"/>
              <a:gd name="connsiteX86" fmla="*/ 156851 w 3584823"/>
              <a:gd name="connsiteY86" fmla="*/ 627406 h 2513399"/>
              <a:gd name="connsiteX87" fmla="*/ 0 w 3584823"/>
              <a:gd name="connsiteY87" fmla="*/ 313704 h 251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584823" h="2513399">
                <a:moveTo>
                  <a:pt x="1298878" y="1886399"/>
                </a:moveTo>
                <a:lnTo>
                  <a:pt x="1712817" y="1886399"/>
                </a:lnTo>
                <a:lnTo>
                  <a:pt x="1713020" y="1885994"/>
                </a:lnTo>
                <a:lnTo>
                  <a:pt x="1713169" y="1885994"/>
                </a:lnTo>
                <a:lnTo>
                  <a:pt x="1870020" y="2199697"/>
                </a:lnTo>
                <a:lnTo>
                  <a:pt x="1713169" y="2513399"/>
                </a:lnTo>
                <a:lnTo>
                  <a:pt x="1299081" y="2513399"/>
                </a:lnTo>
                <a:lnTo>
                  <a:pt x="1142230" y="2199697"/>
                </a:lnTo>
                <a:close/>
                <a:moveTo>
                  <a:pt x="1869668" y="1564002"/>
                </a:moveTo>
                <a:lnTo>
                  <a:pt x="2283755" y="1564002"/>
                </a:lnTo>
                <a:lnTo>
                  <a:pt x="2440606" y="1877705"/>
                </a:lnTo>
                <a:lnTo>
                  <a:pt x="2283756" y="2191407"/>
                </a:lnTo>
                <a:lnTo>
                  <a:pt x="1869668" y="2191407"/>
                </a:lnTo>
                <a:lnTo>
                  <a:pt x="1714990" y="1882053"/>
                </a:lnTo>
                <a:lnTo>
                  <a:pt x="1869668" y="1572697"/>
                </a:lnTo>
                <a:lnTo>
                  <a:pt x="1867494" y="1568349"/>
                </a:lnTo>
                <a:close/>
                <a:moveTo>
                  <a:pt x="2442110" y="1250404"/>
                </a:moveTo>
                <a:lnTo>
                  <a:pt x="2856197" y="1250404"/>
                </a:lnTo>
                <a:lnTo>
                  <a:pt x="3013049" y="1564107"/>
                </a:lnTo>
                <a:lnTo>
                  <a:pt x="2856198" y="1877809"/>
                </a:lnTo>
                <a:lnTo>
                  <a:pt x="2442110" y="1877809"/>
                </a:lnTo>
                <a:lnTo>
                  <a:pt x="2285258" y="1564107"/>
                </a:lnTo>
                <a:close/>
                <a:moveTo>
                  <a:pt x="3013884" y="934369"/>
                </a:moveTo>
                <a:lnTo>
                  <a:pt x="3427972" y="934369"/>
                </a:lnTo>
                <a:lnTo>
                  <a:pt x="3584823" y="1248072"/>
                </a:lnTo>
                <a:lnTo>
                  <a:pt x="3427972" y="1561774"/>
                </a:lnTo>
                <a:lnTo>
                  <a:pt x="3013884" y="1561774"/>
                </a:lnTo>
                <a:lnTo>
                  <a:pt x="2857033" y="1248072"/>
                </a:lnTo>
                <a:close/>
                <a:moveTo>
                  <a:pt x="728413" y="1570604"/>
                </a:moveTo>
                <a:lnTo>
                  <a:pt x="1141879" y="1570605"/>
                </a:lnTo>
                <a:lnTo>
                  <a:pt x="1143391" y="1567581"/>
                </a:lnTo>
                <a:lnTo>
                  <a:pt x="1144013" y="1567581"/>
                </a:lnTo>
                <a:lnTo>
                  <a:pt x="1144225" y="1568004"/>
                </a:lnTo>
                <a:lnTo>
                  <a:pt x="1141878" y="1572697"/>
                </a:lnTo>
                <a:lnTo>
                  <a:pt x="1298518" y="1885976"/>
                </a:lnTo>
                <a:lnTo>
                  <a:pt x="1144013" y="2194986"/>
                </a:lnTo>
                <a:lnTo>
                  <a:pt x="729925" y="2194986"/>
                </a:lnTo>
                <a:lnTo>
                  <a:pt x="573074" y="1881284"/>
                </a:lnTo>
                <a:close/>
                <a:moveTo>
                  <a:pt x="1298729" y="1258994"/>
                </a:moveTo>
                <a:lnTo>
                  <a:pt x="1712817" y="1258994"/>
                </a:lnTo>
                <a:lnTo>
                  <a:pt x="1867494" y="1568349"/>
                </a:lnTo>
                <a:lnTo>
                  <a:pt x="1712816" y="1877705"/>
                </a:lnTo>
                <a:lnTo>
                  <a:pt x="1714990" y="1882053"/>
                </a:lnTo>
                <a:lnTo>
                  <a:pt x="1713020" y="1885994"/>
                </a:lnTo>
                <a:lnTo>
                  <a:pt x="1299081" y="1885994"/>
                </a:lnTo>
                <a:lnTo>
                  <a:pt x="1298878" y="1886399"/>
                </a:lnTo>
                <a:lnTo>
                  <a:pt x="1298729" y="1886399"/>
                </a:lnTo>
                <a:lnTo>
                  <a:pt x="1298518" y="1885976"/>
                </a:lnTo>
                <a:lnTo>
                  <a:pt x="1300864" y="1881284"/>
                </a:lnTo>
                <a:lnTo>
                  <a:pt x="1144225" y="1568004"/>
                </a:lnTo>
                <a:close/>
                <a:moveTo>
                  <a:pt x="727791" y="943199"/>
                </a:moveTo>
                <a:lnTo>
                  <a:pt x="1141879" y="943199"/>
                </a:lnTo>
                <a:lnTo>
                  <a:pt x="1298730" y="1256902"/>
                </a:lnTo>
                <a:lnTo>
                  <a:pt x="1143391" y="1567581"/>
                </a:lnTo>
                <a:lnTo>
                  <a:pt x="729925" y="1567581"/>
                </a:lnTo>
                <a:lnTo>
                  <a:pt x="728413" y="1570604"/>
                </a:lnTo>
                <a:lnTo>
                  <a:pt x="727791" y="1570605"/>
                </a:lnTo>
                <a:lnTo>
                  <a:pt x="570940" y="1256903"/>
                </a:lnTo>
                <a:close/>
                <a:moveTo>
                  <a:pt x="567821" y="627405"/>
                </a:moveTo>
                <a:lnTo>
                  <a:pt x="570939" y="627405"/>
                </a:lnTo>
                <a:lnTo>
                  <a:pt x="570939" y="627405"/>
                </a:lnTo>
                <a:lnTo>
                  <a:pt x="567821" y="627406"/>
                </a:lnTo>
                <a:close/>
                <a:moveTo>
                  <a:pt x="156852" y="627406"/>
                </a:moveTo>
                <a:lnTo>
                  <a:pt x="567821" y="627406"/>
                </a:lnTo>
                <a:lnTo>
                  <a:pt x="567507" y="628033"/>
                </a:lnTo>
                <a:lnTo>
                  <a:pt x="724358" y="941735"/>
                </a:lnTo>
                <a:lnTo>
                  <a:pt x="727477" y="941735"/>
                </a:lnTo>
                <a:lnTo>
                  <a:pt x="570940" y="1254810"/>
                </a:lnTo>
                <a:lnTo>
                  <a:pt x="156852" y="1254811"/>
                </a:lnTo>
                <a:lnTo>
                  <a:pt x="1" y="941109"/>
                </a:lnTo>
                <a:close/>
                <a:moveTo>
                  <a:pt x="727477" y="314330"/>
                </a:moveTo>
                <a:lnTo>
                  <a:pt x="1138446" y="314330"/>
                </a:lnTo>
                <a:lnTo>
                  <a:pt x="1295297" y="628033"/>
                </a:lnTo>
                <a:lnTo>
                  <a:pt x="1138446" y="941735"/>
                </a:lnTo>
                <a:lnTo>
                  <a:pt x="727477" y="941735"/>
                </a:lnTo>
                <a:lnTo>
                  <a:pt x="727790" y="941108"/>
                </a:lnTo>
                <a:lnTo>
                  <a:pt x="570939" y="627405"/>
                </a:lnTo>
                <a:lnTo>
                  <a:pt x="570939" y="627405"/>
                </a:lnTo>
                <a:close/>
                <a:moveTo>
                  <a:pt x="156851" y="0"/>
                </a:moveTo>
                <a:lnTo>
                  <a:pt x="570939" y="0"/>
                </a:lnTo>
                <a:lnTo>
                  <a:pt x="727790" y="313703"/>
                </a:lnTo>
                <a:lnTo>
                  <a:pt x="727477" y="314330"/>
                </a:lnTo>
                <a:lnTo>
                  <a:pt x="724358" y="314330"/>
                </a:lnTo>
                <a:lnTo>
                  <a:pt x="567821" y="627405"/>
                </a:lnTo>
                <a:lnTo>
                  <a:pt x="156852" y="627405"/>
                </a:lnTo>
                <a:lnTo>
                  <a:pt x="156852" y="627406"/>
                </a:lnTo>
                <a:lnTo>
                  <a:pt x="156851" y="627406"/>
                </a:lnTo>
                <a:lnTo>
                  <a:pt x="0" y="313704"/>
                </a:lnTo>
                <a:close/>
              </a:path>
            </a:pathLst>
          </a:custGeom>
          <a:noFill/>
          <a:ln w="3175" cmpd="sng">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ADAF1CA0-2A92-7BBA-9158-FC26E637B9D2}"/>
              </a:ext>
            </a:extLst>
          </p:cNvPr>
          <p:cNvSpPr/>
          <p:nvPr/>
        </p:nvSpPr>
        <p:spPr>
          <a:xfrm rot="20726551">
            <a:off x="-84805" y="91980"/>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形状 22">
            <a:extLst>
              <a:ext uri="{FF2B5EF4-FFF2-40B4-BE49-F238E27FC236}">
                <a16:creationId xmlns:a16="http://schemas.microsoft.com/office/drawing/2014/main" id="{CC7A6392-4D38-0709-AE1B-26A18272F7EE}"/>
              </a:ext>
            </a:extLst>
          </p:cNvPr>
          <p:cNvSpPr/>
          <p:nvPr/>
        </p:nvSpPr>
        <p:spPr>
          <a:xfrm rot="20726551">
            <a:off x="842680" y="304305"/>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a:extLst>
              <a:ext uri="{FF2B5EF4-FFF2-40B4-BE49-F238E27FC236}">
                <a16:creationId xmlns:a16="http://schemas.microsoft.com/office/drawing/2014/main" id="{CDFC9874-A28A-E58D-1417-1A7DA4E17691}"/>
              </a:ext>
            </a:extLst>
          </p:cNvPr>
          <p:cNvSpPr/>
          <p:nvPr/>
        </p:nvSpPr>
        <p:spPr>
          <a:xfrm rot="20726551">
            <a:off x="-87207" y="5993661"/>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a:extLst>
              <a:ext uri="{FF2B5EF4-FFF2-40B4-BE49-F238E27FC236}">
                <a16:creationId xmlns:a16="http://schemas.microsoft.com/office/drawing/2014/main" id="{B585B38B-49AD-0327-6D3B-33CC21BDF11D}"/>
              </a:ext>
            </a:extLst>
          </p:cNvPr>
          <p:cNvSpPr/>
          <p:nvPr/>
        </p:nvSpPr>
        <p:spPr>
          <a:xfrm rot="20726551">
            <a:off x="-65175" y="5905838"/>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4AE4E200-EC53-A5CC-E0DE-FD6A0E0A228E}"/>
              </a:ext>
            </a:extLst>
          </p:cNvPr>
          <p:cNvSpPr/>
          <p:nvPr/>
        </p:nvSpPr>
        <p:spPr>
          <a:xfrm rot="20726551">
            <a:off x="10376285" y="6626819"/>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46E16E2-CAC3-C97A-42B4-45A95B5D082D}"/>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Text1">
            <a:extLst>
              <a:ext uri="{FF2B5EF4-FFF2-40B4-BE49-F238E27FC236}">
                <a16:creationId xmlns:a16="http://schemas.microsoft.com/office/drawing/2014/main" id="{CCED7ECB-CDEB-9099-74B1-4244F1914C88}"/>
              </a:ext>
            </a:extLst>
          </p:cNvPr>
          <p:cNvSpPr txBox="1"/>
          <p:nvPr>
            <p:custDataLst>
              <p:tags r:id="rId3"/>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en-US" altLang="zh-CN" sz="1600" dirty="0">
                <a:solidFill>
                  <a:schemeClr val="tx1"/>
                </a:solidFill>
                <a:latin typeface="微软雅黑" panose="020B0503020204020204" charset="-122"/>
                <a:ea typeface="微软雅黑" panose="020B0503020204020204" charset="-122"/>
              </a:rPr>
              <a:t>Pets Communication Platform</a:t>
            </a:r>
          </a:p>
        </p:txBody>
      </p:sp>
      <p:sp>
        <p:nvSpPr>
          <p:cNvPr id="5" name="Text2">
            <a:extLst>
              <a:ext uri="{FF2B5EF4-FFF2-40B4-BE49-F238E27FC236}">
                <a16:creationId xmlns:a16="http://schemas.microsoft.com/office/drawing/2014/main" id="{B3BBAA6F-7A57-E535-BB9D-FC7F0E7BD707}"/>
              </a:ext>
            </a:extLst>
          </p:cNvPr>
          <p:cNvSpPr txBox="1"/>
          <p:nvPr>
            <p:custDataLst>
              <p:tags r:id="rId4"/>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3">
            <a:extLst>
              <a:ext uri="{FF2B5EF4-FFF2-40B4-BE49-F238E27FC236}">
                <a16:creationId xmlns:a16="http://schemas.microsoft.com/office/drawing/2014/main" id="{84226528-62A7-B818-D603-77B81746CE07}"/>
              </a:ext>
            </a:extLst>
          </p:cNvPr>
          <p:cNvSpPr txBox="1"/>
          <p:nvPr>
            <p:custDataLst>
              <p:tags r:id="rId5"/>
            </p:custDataLst>
          </p:nvPr>
        </p:nvSpPr>
        <p:spPr>
          <a:xfrm>
            <a:off x="4006092" y="4697396"/>
            <a:ext cx="4179816" cy="421996"/>
          </a:xfrm>
          <a:prstGeom prst="rect">
            <a:avLst/>
          </a:prstGeom>
          <a:noFill/>
        </p:spPr>
        <p:txBody>
          <a:bodyPr wrap="square" lIns="0" tIns="0" rIns="0" bIns="0" rtlCol="0" anchor="ctr">
            <a:normAutofit/>
          </a:bodyPr>
          <a:lstStyle/>
          <a:p>
            <a:pPr algn="ctr"/>
            <a:r>
              <a:rPr lang="en-US" altLang="zh-CN" sz="1600" b="1" dirty="0">
                <a:solidFill>
                  <a:schemeClr val="tx1"/>
                </a:solidFill>
                <a:latin typeface="微软雅黑" panose="020B0503020204020204" charset="-122"/>
                <a:ea typeface="微软雅黑" panose="020B0503020204020204" charset="-122"/>
              </a:rPr>
              <a:t>FROM</a:t>
            </a:r>
            <a:r>
              <a:rPr lang="zh-CN" altLang="en-US" sz="1600" b="1" dirty="0">
                <a:solidFill>
                  <a:schemeClr val="tx1"/>
                </a:solidFill>
                <a:latin typeface="微软雅黑" panose="020B0503020204020204" charset="-122"/>
                <a:ea typeface="微软雅黑" panose="020B0503020204020204" charset="-122"/>
              </a:rPr>
              <a:t>：</a:t>
            </a:r>
            <a:r>
              <a:rPr lang="en-US" altLang="zh-CN" sz="1600" b="1" dirty="0">
                <a:latin typeface="微软雅黑" panose="020B0503020204020204" charset="-122"/>
                <a:ea typeface="微软雅黑" panose="020B0503020204020204" charset="-122"/>
              </a:rPr>
              <a:t>222100306 </a:t>
            </a:r>
            <a:r>
              <a:rPr lang="zh-CN" altLang="en-US" sz="1600" b="1" dirty="0">
                <a:latin typeface="微软雅黑" panose="020B0503020204020204" charset="-122"/>
                <a:ea typeface="微软雅黑" panose="020B0503020204020204" charset="-122"/>
              </a:rPr>
              <a:t>洪朗晨</a:t>
            </a:r>
            <a:endParaRPr lang="zh-CN" altLang="en-US" sz="1600" b="1" dirty="0">
              <a:solidFill>
                <a:schemeClr val="tx1"/>
              </a:solidFill>
              <a:uFillTx/>
              <a:latin typeface="微软雅黑" panose="020B0503020204020204" charset="-122"/>
              <a:ea typeface="微软雅黑" panose="020B0503020204020204" charset="-122"/>
            </a:endParaRPr>
          </a:p>
        </p:txBody>
      </p:sp>
      <p:sp>
        <p:nvSpPr>
          <p:cNvPr id="3" name="Text4">
            <a:extLst>
              <a:ext uri="{FF2B5EF4-FFF2-40B4-BE49-F238E27FC236}">
                <a16:creationId xmlns:a16="http://schemas.microsoft.com/office/drawing/2014/main" id="{34713A74-65E9-DB92-2255-4D54E824FE66}"/>
              </a:ext>
            </a:extLst>
          </p:cNvPr>
          <p:cNvSpPr txBox="1"/>
          <p:nvPr>
            <p:custDataLst>
              <p:tags r:id="rId6"/>
            </p:custDataLst>
          </p:nvPr>
        </p:nvSpPr>
        <p:spPr>
          <a:xfrm>
            <a:off x="553720" y="1130935"/>
            <a:ext cx="11085830" cy="2386330"/>
          </a:xfrm>
          <a:prstGeom prst="rect">
            <a:avLst/>
          </a:prstGeom>
          <a:noFill/>
        </p:spPr>
        <p:txBody>
          <a:bodyPr wrap="square" lIns="0" tIns="0" rIns="0" bIns="0" rtlCol="0" anchor="b" anchorCtr="0">
            <a:normAutofit/>
          </a:bodyPr>
          <a:lstStyle/>
          <a:p>
            <a:pPr algn="ctr" fontAlgn="ctr"/>
            <a:r>
              <a:rPr lang="zh-CN" altLang="en-US" sz="7200" b="1" dirty="0">
                <a:solidFill>
                  <a:schemeClr val="tx1"/>
                </a:solidFill>
                <a:latin typeface="微软雅黑" panose="020B0503020204020204" charset="-122"/>
                <a:ea typeface="微软雅黑" panose="020B0503020204020204" charset="-122"/>
              </a:rPr>
              <a:t>宠物交流网站</a:t>
            </a:r>
          </a:p>
        </p:txBody>
      </p:sp>
      <p:sp>
        <p:nvSpPr>
          <p:cNvPr id="9" name="文本框 8" hidden="1">
            <a:extLst>
              <a:ext uri="{FF2B5EF4-FFF2-40B4-BE49-F238E27FC236}">
                <a16:creationId xmlns:a16="http://schemas.microsoft.com/office/drawing/2014/main" id="{13C31790-D62C-38C4-39DA-4B3737FE4183}"/>
              </a:ext>
            </a:extLst>
          </p:cNvPr>
          <p:cNvSpPr txBox="1"/>
          <p:nvPr>
            <p:custDataLst>
              <p:tags r:id="rId7"/>
            </p:custDataLst>
          </p:nvPr>
        </p:nvSpPr>
        <p:spPr>
          <a:xfrm>
            <a:off x="14037945" y="426720"/>
            <a:ext cx="1591945" cy="997585"/>
          </a:xfrm>
          <a:prstGeom prst="rect">
            <a:avLst/>
          </a:prstGeom>
          <a:noFill/>
        </p:spPr>
        <p:txBody>
          <a:bodyPr wrap="square" rtlCol="0"/>
          <a:lstStyle/>
          <a:p>
            <a:pPr algn="ctr"/>
            <a:r>
              <a:rPr lang="zh-CN" altLang="en-US" sz="3400" b="1" dirty="0">
                <a:solidFill>
                  <a:schemeClr val="tx1"/>
                </a:solidFill>
                <a:latin typeface="微软雅黑" panose="020B0503020204020204" pitchFamily="34" charset="-122"/>
                <a:ea typeface="微软雅黑" panose="020B0503020204020204" pitchFamily="34" charset="-122"/>
              </a:rPr>
              <a:t>目录</a:t>
            </a:r>
          </a:p>
        </p:txBody>
      </p:sp>
    </p:spTree>
    <p:custDataLst>
      <p:tags r:id="rId1"/>
    </p:custDataLst>
    <p:extLst>
      <p:ext uri="{BB962C8B-B14F-4D97-AF65-F5344CB8AC3E}">
        <p14:creationId xmlns:p14="http://schemas.microsoft.com/office/powerpoint/2010/main" val="3103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anim to="" calcmode="lin" valueType="num">
                                      <p:cBhvr>
                                        <p:cTn id="8"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9"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10" dur="100" accel="50000" fill="remove">
                                          <p:stCondLst>
                                            <p:cond delay="50"/>
                                          </p:stCondLst>
                                        </p:cTn>
                                        <p:tgtEl>
                                          <p:spTgt spid="3"/>
                                        </p:tgtEl>
                                      </p:cBhvr>
                                      <p:from x="100000" y="100000"/>
                                      <p:to x="250000" y="250000"/>
                                    </p:animScale>
                                    <p:animScale>
                                      <p:cBhvr>
                                        <p:cTn id="11" dur="150" accel="50000" fill="remove">
                                          <p:stCondLst>
                                            <p:cond delay="150"/>
                                          </p:stCondLst>
                                        </p:cTn>
                                        <p:tgtEl>
                                          <p:spTgt spid="3"/>
                                        </p:tgtEl>
                                      </p:cBhvr>
                                      <p:from x="100000" y="100000"/>
                                      <p:to x="150000" y="150000"/>
                                    </p:animScale>
                                    <p:anim to="" calcmode="lin" valueType="num">
                                      <p:cBhvr>
                                        <p:cTn id="12"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13"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14" presetID="23" presetClass="entr" presetSubtype="28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4/3*#ppt_w"/>
                                          </p:val>
                                        </p:tav>
                                        <p:tav tm="100000">
                                          <p:val>
                                            <p:strVal val="#ppt_w"/>
                                          </p:val>
                                        </p:tav>
                                      </p:tavLst>
                                    </p:anim>
                                    <p:anim calcmode="lin" valueType="num">
                                      <p:cBhvr>
                                        <p:cTn id="17" dur="500" fill="hold"/>
                                        <p:tgtEl>
                                          <p:spTgt spid="2"/>
                                        </p:tgtEl>
                                        <p:attrNameLst>
                                          <p:attrName>ppt_h</p:attrName>
                                        </p:attrNameLst>
                                      </p:cBhvr>
                                      <p:tavLst>
                                        <p:tav tm="0">
                                          <p:val>
                                            <p:strVal val="4/3*#ppt_h"/>
                                          </p:val>
                                        </p:tav>
                                        <p:tav tm="100000">
                                          <p:val>
                                            <p:strVal val="#ppt_h"/>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to="" calcmode="lin" valueType="num">
                                      <p:cBhvr>
                                        <p:cTn id="35" dur="500" fill="hold">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6" dur="500" fill="hold">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7" dur="500" fill="hold">
                                          <p:stCondLst>
                                            <p:cond delay="0"/>
                                          </p:stCondLst>
                                        </p:cTn>
                                        <p:tgtEl>
                                          <p:spTgt spid="18"/>
                                        </p:tgtEl>
                                        <p:attrNameLst>
                                          <p:attrName>style.opacity</p:attrName>
                                        </p:attrNameLst>
                                      </p:cBhvr>
                                      <p:tavLst>
                                        <p:tav tm="0">
                                          <p:val>
                                            <p:strVal val="0"/>
                                          </p:val>
                                        </p:tav>
                                        <p:tav tm="100000">
                                          <p:val>
                                            <p:strVal val="1"/>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 to="" calcmode="lin" valueType="num">
                                      <p:cBhvr>
                                        <p:cTn id="40" dur="500" fill="hold">
                                          <p:stCondLst>
                                            <p:cond delay="0"/>
                                          </p:stCondLst>
                                        </p:cTn>
                                        <p:tgtEl>
                                          <p:spTgt spid="3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1" dur="500" fill="hold">
                                          <p:stCondLst>
                                            <p:cond delay="0"/>
                                          </p:stCondLst>
                                        </p:cTn>
                                        <p:tgtEl>
                                          <p:spTgt spid="3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2" dur="500" fill="hold">
                                          <p:stCondLst>
                                            <p:cond delay="0"/>
                                          </p:stCondLst>
                                        </p:cTn>
                                        <p:tgtEl>
                                          <p:spTgt spid="35"/>
                                        </p:tgtEl>
                                        <p:attrNameLst>
                                          <p:attrName>style.opacity</p:attrName>
                                        </p:attrNameLst>
                                      </p:cBhvr>
                                      <p:tavLst>
                                        <p:tav tm="0">
                                          <p:val>
                                            <p:strVal val="0"/>
                                          </p:val>
                                        </p:tav>
                                        <p:tav tm="100000">
                                          <p:val>
                                            <p:strVal val="1"/>
                                          </p:val>
                                        </p:tav>
                                      </p:tavLst>
                                    </p:anim>
                                  </p:childTnLst>
                                </p:cTn>
                              </p:par>
                              <p:par>
                                <p:cTn id="43" presetID="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to="" calcmode="lin" valueType="num">
                                      <p:cBhvr>
                                        <p:cTn id="45" dur="500" fill="hold">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6" dur="500" fill="hold">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7" dur="500" fill="hold">
                                          <p:stCondLst>
                                            <p:cond delay="0"/>
                                          </p:stCondLst>
                                        </p:cTn>
                                        <p:tgtEl>
                                          <p:spTgt spid="11"/>
                                        </p:tgtEl>
                                        <p:attrNameLst>
                                          <p:attrName>style.opacity</p:attrName>
                                        </p:attrNameLst>
                                      </p:cBhvr>
                                      <p:tavLst>
                                        <p:tav tm="0">
                                          <p:val>
                                            <p:strVal val="0"/>
                                          </p:val>
                                        </p:tav>
                                        <p:tav tm="100000">
                                          <p:val>
                                            <p:strVal val="1"/>
                                          </p:val>
                                        </p:tav>
                                      </p:tavLst>
                                    </p:anim>
                                  </p:childTnLst>
                                </p:cTn>
                              </p:par>
                              <p:par>
                                <p:cTn id="48" presetID="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to="" calcmode="lin" valueType="num">
                                      <p:cBhvr>
                                        <p:cTn id="50" dur="500" fill="hold">
                                          <p:stCondLst>
                                            <p:cond delay="0"/>
                                          </p:stCondLst>
                                        </p:cTn>
                                        <p:tgtEl>
                                          <p:spTgt spid="2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2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23"/>
                                        </p:tgtEl>
                                        <p:attrNameLst>
                                          <p:attrName>style.opacity</p:attrName>
                                        </p:attrNameLst>
                                      </p:cBhvr>
                                      <p:tavLst>
                                        <p:tav tm="0">
                                          <p:val>
                                            <p:strVal val="0"/>
                                          </p:val>
                                        </p:tav>
                                        <p:tav tm="100000">
                                          <p:val>
                                            <p:strVal val="1"/>
                                          </p:val>
                                        </p:tav>
                                      </p:tavLst>
                                    </p:anim>
                                  </p:childTnLst>
                                </p:cTn>
                              </p:par>
                              <p:par>
                                <p:cTn id="53" presetID="0"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to="" calcmode="lin" valueType="num">
                                      <p:cBhvr>
                                        <p:cTn id="55" dur="500" fill="hold">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6" dur="500" fill="hold">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7" dur="500" fill="hold">
                                          <p:stCondLst>
                                            <p:cond delay="0"/>
                                          </p:stCondLst>
                                        </p:cTn>
                                        <p:tgtEl>
                                          <p:spTgt spid="8"/>
                                        </p:tgtEl>
                                        <p:attrNameLst>
                                          <p:attrName>style.opacity</p:attrName>
                                        </p:attrNameLst>
                                      </p:cBhvr>
                                      <p:tavLst>
                                        <p:tav tm="0">
                                          <p:val>
                                            <p:strVal val="0"/>
                                          </p:val>
                                        </p:tav>
                                        <p:tav tm="100000">
                                          <p:val>
                                            <p:strVal val="1"/>
                                          </p:val>
                                        </p:tav>
                                      </p:tavLst>
                                    </p:anim>
                                  </p:childTnLst>
                                </p:cTn>
                              </p:par>
                              <p:par>
                                <p:cTn id="58" presetID="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 to="" calcmode="lin" valueType="num">
                                      <p:cBhvr>
                                        <p:cTn id="60"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1"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2"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63" presetID="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 to="" calcmode="lin" valueType="num">
                                      <p:cBhvr>
                                        <p:cTn id="65" dur="500" fill="hold">
                                          <p:stCondLst>
                                            <p:cond delay="0"/>
                                          </p:stCondLst>
                                        </p:cTn>
                                        <p:tgtEl>
                                          <p:spTgt spid="2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6" dur="500" fill="hold">
                                          <p:stCondLst>
                                            <p:cond delay="0"/>
                                          </p:stCondLst>
                                        </p:cTn>
                                        <p:tgtEl>
                                          <p:spTgt spid="2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7" dur="500" fill="hold">
                                          <p:stCondLst>
                                            <p:cond delay="0"/>
                                          </p:stCondLst>
                                        </p:cTn>
                                        <p:tgtEl>
                                          <p:spTgt spid="2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5" grpId="0" animBg="1"/>
      <p:bldP spid="11" grpId="0" animBg="1"/>
      <p:bldP spid="23" grpId="0" animBg="1"/>
      <p:bldP spid="8" grpId="0" animBg="1"/>
      <p:bldP spid="7" grpId="0" animBg="1"/>
      <p:bldP spid="24" grpId="0" animBg="1"/>
      <p:bldP spid="2" grpId="0" animBg="1"/>
      <p:bldP spid="4" grpId="0"/>
      <p:bldP spid="5"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8"/>
            <a:ext cx="6756108" cy="2647363"/>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博主信息简介：姓名、头像、昵称等</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博主信息</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展示博主的个人信息，包括昵称、头像、简介等。</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博主粉丝数据统计报告</a:t>
            </a:r>
          </a:p>
          <a:p>
            <a:pPr marL="0" marR="0" lvl="0" algn="just" defTabSz="914400" rtl="0" eaLnBrk="1" fontAlgn="t" latinLnBrk="0" hangingPunct="1">
              <a:lnSpc>
                <a:spcPct val="130000"/>
              </a:lnSpc>
              <a:spcBef>
                <a:spcPts val="375"/>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提供博主粉丝数据的统计，如总粉丝数、新增粉丝数等。</a:t>
            </a:r>
          </a:p>
        </p:txBody>
      </p:sp>
      <p:pic>
        <p:nvPicPr>
          <p:cNvPr id="8" name="图片 7">
            <a:extLst>
              <a:ext uri="{FF2B5EF4-FFF2-40B4-BE49-F238E27FC236}">
                <a16:creationId xmlns:a16="http://schemas.microsoft.com/office/drawing/2014/main" id="{EA0BC59E-33EC-FE9B-3B25-8F7F917A5BBC}"/>
              </a:ext>
            </a:extLst>
          </p:cNvPr>
          <p:cNvPicPr>
            <a:picLocks noChangeAspect="1"/>
          </p:cNvPicPr>
          <p:nvPr/>
        </p:nvPicPr>
        <p:blipFill rotWithShape="1">
          <a:blip r:embed="rId7">
            <a:extLst>
              <a:ext uri="{28A0092B-C50C-407E-A947-70E740481C1C}">
                <a14:useLocalDpi xmlns:a14="http://schemas.microsoft.com/office/drawing/2010/main" val="0"/>
              </a:ext>
            </a:extLst>
          </a:blip>
          <a:srcRect b="9689"/>
          <a:stretch/>
        </p:blipFill>
        <p:spPr>
          <a:xfrm>
            <a:off x="3800974" y="845394"/>
            <a:ext cx="8202386" cy="4685252"/>
          </a:xfrm>
          <a:prstGeom prst="rect">
            <a:avLst/>
          </a:prstGeom>
          <a:effectLst>
            <a:outerShdw blurRad="50800" dist="38100" dir="4800000" sx="102000" sy="102000" algn="tl" rotWithShape="0">
              <a:prstClr val="black">
                <a:alpha val="40000"/>
              </a:prstClr>
            </a:outerShdw>
          </a:effectLst>
        </p:spPr>
      </p:pic>
      <p:cxnSp>
        <p:nvCxnSpPr>
          <p:cNvPr id="26" name="直接箭头连接符 25">
            <a:extLst>
              <a:ext uri="{FF2B5EF4-FFF2-40B4-BE49-F238E27FC236}">
                <a16:creationId xmlns:a16="http://schemas.microsoft.com/office/drawing/2014/main" id="{68AC7D6E-DA9F-1A4A-FF9B-55F3BD675951}"/>
              </a:ext>
            </a:extLst>
          </p:cNvPr>
          <p:cNvCxnSpPr>
            <a:cxnSpLocks/>
          </p:cNvCxnSpPr>
          <p:nvPr/>
        </p:nvCxnSpPr>
        <p:spPr>
          <a:xfrm flipV="1">
            <a:off x="2359742" y="2217725"/>
            <a:ext cx="7184308" cy="125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直接箭头连接符 26">
            <a:extLst>
              <a:ext uri="{FF2B5EF4-FFF2-40B4-BE49-F238E27FC236}">
                <a16:creationId xmlns:a16="http://schemas.microsoft.com/office/drawing/2014/main" id="{B7BFFF7F-8581-5703-C13B-C908F9F19EBB}"/>
              </a:ext>
            </a:extLst>
          </p:cNvPr>
          <p:cNvCxnSpPr>
            <a:cxnSpLocks/>
          </p:cNvCxnSpPr>
          <p:nvPr/>
        </p:nvCxnSpPr>
        <p:spPr>
          <a:xfrm>
            <a:off x="2005781" y="2343460"/>
            <a:ext cx="3481003" cy="289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E8AD18AD-FDB1-29D8-E446-07DD8C95BE5B}"/>
              </a:ext>
            </a:extLst>
          </p:cNvPr>
          <p:cNvCxnSpPr>
            <a:cxnSpLocks/>
          </p:cNvCxnSpPr>
          <p:nvPr/>
        </p:nvCxnSpPr>
        <p:spPr>
          <a:xfrm>
            <a:off x="3028336" y="2946664"/>
            <a:ext cx="2636324" cy="975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strVal val="4/3*#ppt_w"/>
                                          </p:val>
                                        </p:tav>
                                        <p:tav tm="100000">
                                          <p:val>
                                            <p:strVal val="#ppt_w"/>
                                          </p:val>
                                        </p:tav>
                                      </p:tavLst>
                                    </p:anim>
                                    <p:anim calcmode="lin" valueType="num">
                                      <p:cBhvr>
                                        <p:cTn id="8" dur="500" fill="hold"/>
                                        <p:tgtEl>
                                          <p:spTgt spid="5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平滑3"/>
          <p:cNvSpPr/>
          <p:nvPr>
            <p:custDataLst>
              <p:tags r:id="rId2"/>
            </p:custDataLst>
          </p:nvPr>
        </p:nvSpPr>
        <p:spPr>
          <a:xfrm>
            <a:off x="9544050" y="0"/>
            <a:ext cx="26574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lt1"/>
              </a:solidFill>
              <a:latin typeface="微软雅黑" panose="020B0503020204020204" pitchFamily="34" charset="-122"/>
              <a:ea typeface="微软雅黑" panose="020B0503020204020204" pitchFamily="34" charset="-122"/>
            </a:endParaRPr>
          </a:p>
        </p:txBody>
      </p:sp>
      <p:sp>
        <p:nvSpPr>
          <p:cNvPr id="2" name="Text1">
            <a:extLst>
              <a:ext uri="{FF2B5EF4-FFF2-40B4-BE49-F238E27FC236}">
                <a16:creationId xmlns:a16="http://schemas.microsoft.com/office/drawing/2014/main" id="{1C666BAA-9552-AE83-207F-9AE02D9316DF}"/>
              </a:ext>
            </a:extLst>
          </p:cNvPr>
          <p:cNvSpPr txBox="1"/>
          <p:nvPr>
            <p:custDataLst>
              <p:tags r:id="rId3"/>
            </p:custDataLst>
          </p:nvPr>
        </p:nvSpPr>
        <p:spPr>
          <a:xfrm>
            <a:off x="427270" y="4711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3" name="Text2">
            <a:extLst>
              <a:ext uri="{FF2B5EF4-FFF2-40B4-BE49-F238E27FC236}">
                <a16:creationId xmlns:a16="http://schemas.microsoft.com/office/drawing/2014/main" id="{534B768A-11D9-7372-3FA1-40F1211FC4A1}"/>
              </a:ext>
            </a:extLst>
          </p:cNvPr>
          <p:cNvSpPr txBox="1"/>
          <p:nvPr>
            <p:custDataLst>
              <p:tags r:id="rId4"/>
            </p:custDataLst>
          </p:nvPr>
        </p:nvSpPr>
        <p:spPr>
          <a:xfrm>
            <a:off x="427096" y="1968169"/>
            <a:ext cx="3167399" cy="1079832"/>
          </a:xfrm>
          <a:prstGeom prst="rect">
            <a:avLst/>
          </a:prstGeom>
          <a:noFill/>
          <a:ln>
            <a:noFill/>
          </a:ln>
        </p:spPr>
        <p:txBody>
          <a:bodyPr spcFirstLastPara="1" wrap="square" lIns="60950" tIns="30466" rIns="60950" bIns="30466" anchor="t" anchorCtr="0">
            <a:normAutofit/>
          </a:bodyPr>
          <a:lstStyle/>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博主帖子列表入口，收藏帖方便浏览</a:t>
            </a:r>
          </a:p>
          <a:p>
            <a:pPr marL="0" marR="0" lvl="0" algn="just" defTabSz="914400" rtl="0" eaLnBrk="1" fontAlgn="t" latinLnBrk="0" hangingPunct="1">
              <a:lnSpc>
                <a:spcPct val="130000"/>
              </a:lnSpc>
              <a:spcBef>
                <a:spcPts val="250"/>
              </a:spcBef>
              <a:spcAft>
                <a:spcPts val="250"/>
              </a:spcAft>
              <a:buClrTx/>
              <a:buSzTx/>
              <a:buFontTx/>
              <a:buNone/>
              <a:defRPr/>
            </a:pP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显示博主发布的帖子列表，可点击进入帖子详情页。</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zh-CN" altLang="en-US" sz="10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展示博主收藏的帖子，方便其他用户浏览。</a:t>
            </a:r>
          </a:p>
        </p:txBody>
      </p:sp>
      <p:pic>
        <p:nvPicPr>
          <p:cNvPr id="5" name="图片 4">
            <a:extLst>
              <a:ext uri="{FF2B5EF4-FFF2-40B4-BE49-F238E27FC236}">
                <a16:creationId xmlns:a16="http://schemas.microsoft.com/office/drawing/2014/main" id="{2BF4C6BB-9E61-DB61-9138-53F186DD08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4495" y="754440"/>
            <a:ext cx="8012485" cy="5632415"/>
          </a:xfrm>
          <a:prstGeom prst="rect">
            <a:avLst/>
          </a:prstGeom>
          <a:effectLst>
            <a:outerShdw blurRad="50800" dist="38100" dir="2700000" sx="102000" sy="102000" algn="tl" rotWithShape="0">
              <a:prstClr val="black">
                <a:alpha val="40000"/>
              </a:prstClr>
            </a:outerShdw>
          </a:effectLst>
        </p:spPr>
      </p:pic>
      <p:sp>
        <p:nvSpPr>
          <p:cNvPr id="7" name="矩形 6">
            <a:extLst>
              <a:ext uri="{FF2B5EF4-FFF2-40B4-BE49-F238E27FC236}">
                <a16:creationId xmlns:a16="http://schemas.microsoft.com/office/drawing/2014/main" id="{C70940F6-4EA2-BAA4-3825-AD0078E962BF}"/>
              </a:ext>
            </a:extLst>
          </p:cNvPr>
          <p:cNvSpPr/>
          <p:nvPr/>
        </p:nvSpPr>
        <p:spPr>
          <a:xfrm>
            <a:off x="3708377" y="1722435"/>
            <a:ext cx="2090539" cy="235573"/>
          </a:xfrm>
          <a:prstGeom prst="rect">
            <a:avLst/>
          </a:prstGeom>
          <a:noFill/>
          <a:ln w="34925" cap="flat" cmpd="sng" algn="ctr">
            <a:solidFill>
              <a:schemeClr val="accent1"/>
            </a:solidFill>
            <a:prstDash val="solid"/>
            <a:round/>
            <a:headEnd type="none" w="med" len="med"/>
            <a:tailEnd type="none" w="med" len="med"/>
          </a:ln>
          <a:effectLst>
            <a:outerShdw blurRad="50800" dist="50800" dir="5400000" sx="11000" sy="11000" algn="ctr" rotWithShape="0">
              <a:srgbClr val="000000">
                <a:alpha val="43137"/>
              </a:srgb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0059677E-2E91-70DD-BE5F-2747C4738EA4}"/>
              </a:ext>
            </a:extLst>
          </p:cNvPr>
          <p:cNvCxnSpPr>
            <a:endCxn id="5" idx="1"/>
          </p:cNvCxnSpPr>
          <p:nvPr/>
        </p:nvCxnSpPr>
        <p:spPr>
          <a:xfrm>
            <a:off x="2540000" y="3048001"/>
            <a:ext cx="1054495" cy="522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8564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strVal val="4/3*#ppt_w"/>
                                          </p:val>
                                        </p:tav>
                                        <p:tav tm="100000">
                                          <p:val>
                                            <p:strVal val="#ppt_w"/>
                                          </p:val>
                                        </p:tav>
                                      </p:tavLst>
                                    </p:anim>
                                    <p:anim calcmode="lin" valueType="num">
                                      <p:cBhvr>
                                        <p:cTn id="8" dur="500" fill="hold"/>
                                        <p:tgtEl>
                                          <p:spTgt spid="5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03</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分区</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partition</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71C64ABF-745B-B385-124E-8F1CA67174AC}"/>
              </a:ext>
            </a:extLst>
          </p:cNvPr>
          <p:cNvSpPr txBox="1"/>
          <p:nvPr>
            <p:custDataLst>
              <p:tags r:id="rId5"/>
            </p:custDataLst>
          </p:nvPr>
        </p:nvSpPr>
        <p:spPr>
          <a:xfrm>
            <a:off x="159675" y="7832348"/>
            <a:ext cx="11669372" cy="720348"/>
          </a:xfrm>
          <a:prstGeom prst="rect">
            <a:avLst/>
          </a:prstGeom>
          <a:noFill/>
        </p:spPr>
        <p:txBody>
          <a:bodyPr wrap="square" rtlCol="0" anchor="ctr" anchorCtr="0">
            <a:no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60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60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5" name="图片 14">
            <a:extLst>
              <a:ext uri="{FF2B5EF4-FFF2-40B4-BE49-F238E27FC236}">
                <a16:creationId xmlns:a16="http://schemas.microsoft.com/office/drawing/2014/main" id="{C309B4BC-6078-7868-4360-9F5E16F8CC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solidFill>
            <a:schemeClr val="bg1"/>
          </a:solidFill>
          <a:ln>
            <a:noFill/>
          </a:ln>
          <a:effectLst>
            <a:outerShdw blurRad="50800" dist="38100" dir="2700000" sx="102000" sy="102000" algn="tl" rotWithShape="0">
              <a:prstClr val="black">
                <a:alpha val="40000"/>
              </a:prstClr>
            </a:outerShdw>
          </a:effectLst>
        </p:spPr>
      </p:pic>
      <p:sp>
        <p:nvSpPr>
          <p:cNvPr id="16" name="矩形 15">
            <a:extLst>
              <a:ext uri="{FF2B5EF4-FFF2-40B4-BE49-F238E27FC236}">
                <a16:creationId xmlns:a16="http://schemas.microsoft.com/office/drawing/2014/main" id="{945270AC-A493-2E24-022B-214AF69B45A0}"/>
              </a:ext>
            </a:extLst>
          </p:cNvPr>
          <p:cNvSpPr/>
          <p:nvPr/>
        </p:nvSpPr>
        <p:spPr>
          <a:xfrm>
            <a:off x="3194613" y="1374775"/>
            <a:ext cx="3576577" cy="1259734"/>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D95DE42-D3A0-F8F6-933D-A185342470FD}"/>
              </a:ext>
            </a:extLst>
          </p:cNvPr>
          <p:cNvSpPr/>
          <p:nvPr/>
        </p:nvSpPr>
        <p:spPr>
          <a:xfrm>
            <a:off x="3346378" y="2703088"/>
            <a:ext cx="843657" cy="1757487"/>
          </a:xfrm>
          <a:prstGeom prst="rect">
            <a:avLst/>
          </a:prstGeom>
          <a:solidFill>
            <a:schemeClr val="bg1">
              <a:alpha val="50000"/>
            </a:schemeClr>
          </a:solidFill>
          <a:ln>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757565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26"/>
                                          </p:val>
                                        </p:tav>
                                      </p:tavLst>
                                    </p:anim>
                                    <p:anim calcmode="lin" valueType="num">
                                      <p:cBhvr>
                                        <p:cTn id="8" dur="500" fill="hold"/>
                                        <p:tgtEl>
                                          <p:spTgt spid="3"/>
                                        </p:tgtEl>
                                        <p:attrNameLst>
                                          <p:attrName>ppt_h</p:attrName>
                                        </p:attrNameLst>
                                      </p:cBhvr>
                                      <p:tavLst>
                                        <p:tav tm="0">
                                          <p:val>
                                            <p:strVal val="#ppt_h*0.00"/>
                                          </p:val>
                                        </p:tav>
                                        <p:tav tm="100000">
                                          <p:val>
                                            <p:strVal val="#ppt_h*1.26"/>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3" presetClass="entr" presetSubtype="288"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strVal val="4/3*#ppt_w"/>
                                          </p:val>
                                        </p:tav>
                                        <p:tav tm="100000">
                                          <p:val>
                                            <p:strVal val="#ppt_w"/>
                                          </p:val>
                                        </p:tav>
                                      </p:tavLst>
                                    </p:anim>
                                    <p:anim calcmode="lin" valueType="num">
                                      <p:cBhvr>
                                        <p:cTn id="24" dur="500" fill="hold"/>
                                        <p:tgtEl>
                                          <p:spTgt spid="4"/>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to="" calcmode="lin" valueType="num">
                                      <p:cBhvr>
                                        <p:cTn id="27"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8"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9"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30"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31"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32" presetID="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to="" calcmode="lin" valueType="num">
                                      <p:cBhvr>
                                        <p:cTn id="34"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5"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6"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37"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38"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39" presetID="0"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 to="" calcmode="lin" valueType="num">
                                      <p:cBhvr>
                                        <p:cTn id="4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4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45"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46" presetID="0" presetClass="entr" presetSubtype="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to="" calcmode="lin" valueType="num">
                                      <p:cBhvr>
                                        <p:cTn id="48"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9"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0"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51"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52"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3" grpId="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框2"/>
          <p:cNvSpPr/>
          <p:nvPr>
            <p:custDataLst>
              <p:tags r:id="rId2"/>
            </p:custDataLst>
          </p:nvPr>
        </p:nvSpPr>
        <p:spPr>
          <a:xfrm>
            <a:off x="395835" y="1029926"/>
            <a:ext cx="851535" cy="45719"/>
          </a:xfrm>
          <a:prstGeom prst="rect">
            <a:avLst/>
          </a:prstGeom>
          <a:solidFill>
            <a:schemeClr val="accent5"/>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3" name="Text1">
            <a:extLst>
              <a:ext uri="{FF2B5EF4-FFF2-40B4-BE49-F238E27FC236}">
                <a16:creationId xmlns:a16="http://schemas.microsoft.com/office/drawing/2014/main" id="{2255E5AD-FB67-69C0-6146-27FF45AFA7BC}"/>
              </a:ext>
            </a:extLst>
          </p:cNvPr>
          <p:cNvSpPr txBox="1"/>
          <p:nvPr>
            <p:custDataLst>
              <p:tags r:id="rId3"/>
            </p:custDataLst>
          </p:nvPr>
        </p:nvSpPr>
        <p:spPr>
          <a:xfrm>
            <a:off x="273975" y="238391"/>
            <a:ext cx="11669372" cy="720348"/>
          </a:xfrm>
          <a:prstGeom prst="rect">
            <a:avLst/>
          </a:prstGeom>
          <a:noFill/>
        </p:spPr>
        <p:txBody>
          <a:bodyPr wrap="square" rtlCol="0" anchor="ctr"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分类</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sp>
        <p:nvSpPr>
          <p:cNvPr id="2" name="矩形: 圆角 1">
            <a:extLst>
              <a:ext uri="{FF2B5EF4-FFF2-40B4-BE49-F238E27FC236}">
                <a16:creationId xmlns:a16="http://schemas.microsoft.com/office/drawing/2014/main" id="{64749979-8564-E4B5-4B63-912D5EAD26E3}"/>
              </a:ext>
            </a:extLst>
          </p:cNvPr>
          <p:cNvSpPr/>
          <p:nvPr>
            <p:custDataLst>
              <p:tags r:id="rId4"/>
            </p:custDataLst>
          </p:nvPr>
        </p:nvSpPr>
        <p:spPr>
          <a:xfrm>
            <a:off x="233275" y="1773870"/>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029B9FA4-D266-4DB6-6255-B1E769D3839B}"/>
              </a:ext>
            </a:extLst>
          </p:cNvPr>
          <p:cNvSpPr/>
          <p:nvPr>
            <p:custDataLst>
              <p:tags r:id="rId5"/>
            </p:custDataLst>
          </p:nvPr>
        </p:nvSpPr>
        <p:spPr>
          <a:xfrm>
            <a:off x="423775" y="1773870"/>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9941EDA5-812C-723F-2032-4AADF0F51577}"/>
              </a:ext>
            </a:extLst>
          </p:cNvPr>
          <p:cNvSpPr/>
          <p:nvPr>
            <p:custDataLst>
              <p:tags r:id="rId6"/>
            </p:custDataLst>
          </p:nvPr>
        </p:nvSpPr>
        <p:spPr>
          <a:xfrm>
            <a:off x="233275" y="2492182"/>
            <a:ext cx="127000" cy="415544"/>
          </a:xfrm>
          <a:prstGeom prst="roundRect">
            <a:avLst/>
          </a:prstGeom>
          <a:solidFill>
            <a:schemeClr val="accent1">
              <a:lumMod val="60000"/>
              <a:lumOff val="4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746767A-1F9D-726F-10A7-4402216D5707}"/>
              </a:ext>
            </a:extLst>
          </p:cNvPr>
          <p:cNvSpPr/>
          <p:nvPr>
            <p:custDataLst>
              <p:tags r:id="rId7"/>
            </p:custDataLst>
          </p:nvPr>
        </p:nvSpPr>
        <p:spPr>
          <a:xfrm>
            <a:off x="423775" y="2492182"/>
            <a:ext cx="5215001" cy="415544"/>
          </a:xfrm>
          <a:prstGeom prst="roundRect">
            <a:avLst>
              <a:gd name="adj" fmla="val 8000"/>
            </a:avLst>
          </a:prstGeom>
          <a:solidFill>
            <a:schemeClr val="accent1">
              <a:alpha val="15000"/>
            </a:schemeClr>
          </a:solid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2">
            <a:extLst>
              <a:ext uri="{FF2B5EF4-FFF2-40B4-BE49-F238E27FC236}">
                <a16:creationId xmlns:a16="http://schemas.microsoft.com/office/drawing/2014/main" id="{83D80BE3-7AE9-3D3B-C054-27FAAD85BA13}"/>
              </a:ext>
            </a:extLst>
          </p:cNvPr>
          <p:cNvSpPr txBox="1"/>
          <p:nvPr>
            <p:custDataLst>
              <p:tags r:id="rId8"/>
            </p:custDataLst>
          </p:nvPr>
        </p:nvSpPr>
        <p:spPr>
          <a:xfrm>
            <a:off x="395835" y="1463482"/>
            <a:ext cx="6190160" cy="1729449"/>
          </a:xfrm>
          <a:prstGeom prst="rect">
            <a:avLst/>
          </a:prstGeom>
          <a:noFill/>
        </p:spPr>
        <p:txBody>
          <a:bodyPr wrap="square" rtlCol="0">
            <a:normAutofit/>
          </a:bodyPr>
          <a:lstStyle/>
          <a:p>
            <a:pPr fontAlgn="ctr">
              <a:lnSpc>
                <a:spcPct val="130000"/>
              </a:lnSpc>
              <a:spcBef>
                <a:spcPts val="250"/>
              </a:spcBef>
              <a:spcAft>
                <a:spcPts val="250"/>
              </a:spcAft>
            </a:pPr>
            <a:r>
              <a:rPr lang="en-US" altLang="zh-CN" sz="1400" b="1" dirty="0">
                <a:solidFill>
                  <a:schemeClr val="accent1"/>
                </a:solidFill>
                <a:latin typeface="微软雅黑" panose="020B0503020204020204" pitchFamily="34" charset="-122"/>
                <a:ea typeface="微软雅黑" panose="020B0503020204020204" pitchFamily="34" charset="-122"/>
              </a:rPr>
              <a:t>1.</a:t>
            </a:r>
            <a:r>
              <a:rPr lang="zh-CN" altLang="en-US" sz="1400" b="1" dirty="0">
                <a:solidFill>
                  <a:schemeClr val="accent1"/>
                </a:solidFill>
                <a:latin typeface="微软雅黑" panose="020B0503020204020204" pitchFamily="34" charset="-122"/>
                <a:ea typeface="微软雅黑" panose="020B0503020204020204" pitchFamily="34" charset="-122"/>
              </a:rPr>
              <a:t>宠物猫狗大类分区</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分为猫、狗、鸟、鱼、其他五大分区，使得检索效率提升</a:t>
            </a:r>
            <a:r>
              <a:rPr lang="en-US" altLang="zh-CN" sz="1000" dirty="0">
                <a:solidFill>
                  <a:schemeClr val="accent1"/>
                </a:solidFill>
                <a:latin typeface="微软雅黑" panose="020B0503020204020204" pitchFamily="34" charset="-122"/>
                <a:ea typeface="微软雅黑" panose="020B0503020204020204" pitchFamily="34" charset="-122"/>
              </a:rPr>
              <a:t>30%</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r>
              <a:rPr lang="en-US" altLang="zh-CN" sz="1400" b="1" dirty="0">
                <a:solidFill>
                  <a:schemeClr val="accent1"/>
                </a:solidFill>
                <a:latin typeface="微软雅黑" panose="020B0503020204020204" pitchFamily="34" charset="-122"/>
                <a:ea typeface="微软雅黑" panose="020B0503020204020204" pitchFamily="34" charset="-122"/>
              </a:rPr>
              <a:t>2.</a:t>
            </a:r>
            <a:r>
              <a:rPr lang="zh-CN" altLang="en-US" sz="1400" b="1" dirty="0">
                <a:solidFill>
                  <a:schemeClr val="accent1"/>
                </a:solidFill>
                <a:latin typeface="微软雅黑" panose="020B0503020204020204" pitchFamily="34" charset="-122"/>
                <a:ea typeface="微软雅黑" panose="020B0503020204020204" pitchFamily="34" charset="-122"/>
              </a:rPr>
              <a:t>宠物小类分类</a:t>
            </a:r>
            <a:endParaRPr lang="zh-CN" altLang="en-US" sz="1200" b="1" dirty="0">
              <a:solidFill>
                <a:schemeClr val="accent1"/>
              </a:solidFill>
              <a:latin typeface="微软雅黑" panose="020B0503020204020204" pitchFamily="34" charset="-122"/>
              <a:ea typeface="微软雅黑" panose="020B0503020204020204" pitchFamily="34" charset="-122"/>
            </a:endParaRPr>
          </a:p>
          <a:p>
            <a:pPr fontAlgn="t">
              <a:lnSpc>
                <a:spcPct val="130000"/>
              </a:lnSpc>
              <a:spcBef>
                <a:spcPts val="250"/>
              </a:spcBef>
              <a:spcAft>
                <a:spcPts val="250"/>
              </a:spcAft>
            </a:pPr>
            <a:r>
              <a:rPr lang="zh-CN" altLang="en-US" sz="1000" dirty="0">
                <a:solidFill>
                  <a:schemeClr val="bg2"/>
                </a:solidFill>
                <a:latin typeface="微软雅黑" panose="020B0503020204020204" pitchFamily="34" charset="-122"/>
                <a:ea typeface="微软雅黑" panose="020B0503020204020204" pitchFamily="34" charset="-122"/>
              </a:rPr>
              <a:t>大类分区内设计小类分区，使得系统中存在的宠物类型更加</a:t>
            </a:r>
            <a:r>
              <a:rPr lang="zh-CN" altLang="en-US" sz="1000" dirty="0">
                <a:solidFill>
                  <a:schemeClr val="accent1"/>
                </a:solidFill>
                <a:latin typeface="微软雅黑" panose="020B0503020204020204" pitchFamily="34" charset="-122"/>
                <a:ea typeface="微软雅黑" panose="020B0503020204020204" pitchFamily="34" charset="-122"/>
              </a:rPr>
              <a:t>清晰明了</a:t>
            </a:r>
            <a:r>
              <a:rPr lang="zh-CN" altLang="en-US" sz="1000" dirty="0">
                <a:solidFill>
                  <a:schemeClr val="bg2"/>
                </a:solidFill>
                <a:latin typeface="微软雅黑" panose="020B0503020204020204" pitchFamily="34" charset="-122"/>
                <a:ea typeface="微软雅黑" panose="020B0503020204020204" pitchFamily="34" charset="-122"/>
              </a:rPr>
              <a:t>。</a:t>
            </a:r>
            <a:r>
              <a:rPr lang="zh-CN" altLang="en-US" sz="1200" dirty="0">
                <a:solidFill>
                  <a:schemeClr val="bg2"/>
                </a:solidFill>
                <a:latin typeface="微软雅黑" panose="020B0503020204020204" pitchFamily="34" charset="-122"/>
                <a:ea typeface="微软雅黑" panose="020B0503020204020204" pitchFamily="34" charset="-122"/>
              </a:rPr>
              <a:t>
</a:t>
            </a:r>
            <a:endParaRPr lang="zh-CN" altLang="en-US" sz="1000" dirty="0">
              <a:solidFill>
                <a:schemeClr val="bg2"/>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83EE2EE9-B335-BACB-DEC4-63358ACFC0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17505" y="1143331"/>
            <a:ext cx="1150720" cy="4153260"/>
          </a:xfrm>
          <a:prstGeom prst="rect">
            <a:avLst/>
          </a:prstGeom>
          <a:ln>
            <a:solidFill>
              <a:schemeClr val="accent1"/>
            </a:solidFill>
          </a:ln>
        </p:spPr>
      </p:pic>
      <p:pic>
        <p:nvPicPr>
          <p:cNvPr id="19" name="图片 18">
            <a:extLst>
              <a:ext uri="{FF2B5EF4-FFF2-40B4-BE49-F238E27FC236}">
                <a16:creationId xmlns:a16="http://schemas.microsoft.com/office/drawing/2014/main" id="{8329DA9D-200B-8908-6159-0E1C288E4ED0}"/>
              </a:ext>
            </a:extLst>
          </p:cNvPr>
          <p:cNvPicPr>
            <a:picLocks noChangeAspect="1"/>
          </p:cNvPicPr>
          <p:nvPr/>
        </p:nvPicPr>
        <p:blipFill rotWithShape="1">
          <a:blip r:embed="rId12">
            <a:extLst>
              <a:ext uri="{28A0092B-C50C-407E-A947-70E740481C1C}">
                <a14:useLocalDpi xmlns:a14="http://schemas.microsoft.com/office/drawing/2010/main" val="0"/>
              </a:ext>
            </a:extLst>
          </a:blip>
          <a:srcRect l="2050" r="2599"/>
          <a:stretch/>
        </p:blipFill>
        <p:spPr>
          <a:xfrm>
            <a:off x="188423" y="3974849"/>
            <a:ext cx="5907577" cy="1630821"/>
          </a:xfrm>
          <a:prstGeom prst="rect">
            <a:avLst/>
          </a:prstGeom>
        </p:spPr>
      </p:pic>
      <p:grpSp>
        <p:nvGrpSpPr>
          <p:cNvPr id="21" name="组合 20">
            <a:extLst>
              <a:ext uri="{FF2B5EF4-FFF2-40B4-BE49-F238E27FC236}">
                <a16:creationId xmlns:a16="http://schemas.microsoft.com/office/drawing/2014/main" id="{106A353D-A158-174E-2610-749DEEACE13B}"/>
              </a:ext>
            </a:extLst>
          </p:cNvPr>
          <p:cNvGrpSpPr/>
          <p:nvPr/>
        </p:nvGrpSpPr>
        <p:grpSpPr>
          <a:xfrm>
            <a:off x="6831973" y="2281030"/>
            <a:ext cx="3283456" cy="2164131"/>
            <a:chOff x="2974336" y="878155"/>
            <a:chExt cx="7971689" cy="4330451"/>
          </a:xfrm>
        </p:grpSpPr>
        <p:pic>
          <p:nvPicPr>
            <p:cNvPr id="22" name="图片 21">
              <a:extLst>
                <a:ext uri="{FF2B5EF4-FFF2-40B4-BE49-F238E27FC236}">
                  <a16:creationId xmlns:a16="http://schemas.microsoft.com/office/drawing/2014/main" id="{ADB3B312-BC3F-8774-30F4-0D1A2D197F7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74336" y="878155"/>
              <a:ext cx="7971689" cy="4330451"/>
            </a:xfrm>
            <a:prstGeom prst="rect">
              <a:avLst/>
            </a:prstGeom>
            <a:effectLst>
              <a:outerShdw blurRad="50800" dist="38100" dir="2700000" sx="102000" sy="102000" algn="tl" rotWithShape="0">
                <a:prstClr val="black">
                  <a:alpha val="40000"/>
                </a:prstClr>
              </a:outerShdw>
            </a:effectLst>
          </p:spPr>
        </p:pic>
        <p:sp>
          <p:nvSpPr>
            <p:cNvPr id="23" name="矩形 22">
              <a:extLst>
                <a:ext uri="{FF2B5EF4-FFF2-40B4-BE49-F238E27FC236}">
                  <a16:creationId xmlns:a16="http://schemas.microsoft.com/office/drawing/2014/main" id="{E0D0547C-5B9B-F773-9533-70077510FF5F}"/>
                </a:ext>
              </a:extLst>
            </p:cNvPr>
            <p:cNvSpPr/>
            <p:nvPr/>
          </p:nvSpPr>
          <p:spPr>
            <a:xfrm>
              <a:off x="3194613" y="1374775"/>
              <a:ext cx="3576577" cy="125973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F5F83AF-8E60-0A80-22ED-40E2E198ADE1}"/>
                </a:ext>
              </a:extLst>
            </p:cNvPr>
            <p:cNvSpPr/>
            <p:nvPr/>
          </p:nvSpPr>
          <p:spPr>
            <a:xfrm>
              <a:off x="3346378" y="2703088"/>
              <a:ext cx="843657" cy="175748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cxnSp>
        <p:nvCxnSpPr>
          <p:cNvPr id="28" name="直接箭头连接符 27">
            <a:extLst>
              <a:ext uri="{FF2B5EF4-FFF2-40B4-BE49-F238E27FC236}">
                <a16:creationId xmlns:a16="http://schemas.microsoft.com/office/drawing/2014/main" id="{D9932AEA-C94D-2C1C-EDAE-5BE1A27F294A}"/>
              </a:ext>
            </a:extLst>
          </p:cNvPr>
          <p:cNvCxnSpPr/>
          <p:nvPr/>
        </p:nvCxnSpPr>
        <p:spPr>
          <a:xfrm flipH="1">
            <a:off x="6041806" y="3193035"/>
            <a:ext cx="844361" cy="779060"/>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
        <p:nvSpPr>
          <p:cNvPr id="30" name="任意多边形: 形状 29">
            <a:extLst>
              <a:ext uri="{FF2B5EF4-FFF2-40B4-BE49-F238E27FC236}">
                <a16:creationId xmlns:a16="http://schemas.microsoft.com/office/drawing/2014/main" id="{A8E481A6-A517-F30D-7404-B972C72E39D0}"/>
              </a:ext>
            </a:extLst>
          </p:cNvPr>
          <p:cNvSpPr/>
          <p:nvPr/>
        </p:nvSpPr>
        <p:spPr>
          <a:xfrm flipV="1">
            <a:off x="7197213" y="4157490"/>
            <a:ext cx="3549635" cy="1557177"/>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85468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90"/>
                                  </p:stCondLst>
                                  <p:childTnLst>
                                    <p:set>
                                      <p:cBhvr>
                                        <p:cTn id="6" dur="1" fill="hold">
                                          <p:stCondLst>
                                            <p:cond delay="0"/>
                                          </p:stCondLst>
                                        </p:cTn>
                                        <p:tgtEl>
                                          <p:spTgt spid="7"/>
                                        </p:tgtEl>
                                        <p:attrNameLst>
                                          <p:attrName>style.visibility</p:attrName>
                                        </p:attrNameLst>
                                      </p:cBhvr>
                                      <p:to>
                                        <p:strVal val="visible"/>
                                      </p:to>
                                    </p:set>
                                    <p:animMotion origin="layout" path="M -1.0349219 0 L 0 0 E" pathEditMode="relative">
                                      <p:cBhvr from="" to="">
                                        <p:cTn id="7" dur="200" fill="hold">
                                          <p:stCondLst>
                                            <p:cond delay="0"/>
                                          </p:stCondLst>
                                        </p:cTn>
                                        <p:tgtEl>
                                          <p:spTgt spid="7"/>
                                        </p:tgtEl>
                                        <p:attrNameLst>
                                          <p:attrName>ppt_x</p:attrName>
                                          <p:attrName>ppt_y</p:attrName>
                                        </p:attrNameLst>
                                      </p:cBhvr>
                                    </p:animMotion>
                                  </p:childTnLst>
                                </p:cTn>
                              </p:par>
                              <p:par>
                                <p:cTn id="8" presetID="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to="" calcmode="lin" valueType="num">
                                      <p:cBhvr>
                                        <p:cTn id="1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6"/>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to="" calcmode="lin" valueType="num">
                                      <p:cBhvr>
                                        <p:cTn id="24"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8"/>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8"/>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8"/>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to="" calcmode="lin" valueType="num">
                                      <p:cBhvr>
                                        <p:cTn id="31"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36" presetID="0" presetClass="entr" presetSubtype="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to="" calcmode="lin" valueType="num">
                                      <p:cBhvr>
                                        <p:cTn id="38"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6" grpId="0" animBg="1"/>
      <p:bldP spid="8" grpId="0" animBg="1"/>
      <p:bldP spid="9"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04</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小功能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Small features</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8" hidden="1">
            <a:extLst>
              <a:ext uri="{FF2B5EF4-FFF2-40B4-BE49-F238E27FC236}">
                <a16:creationId xmlns:a16="http://schemas.microsoft.com/office/drawing/2014/main" id="{E25D2BE6-76DE-3068-697F-4701868CF5BF}"/>
              </a:ext>
            </a:extLst>
          </p:cNvPr>
          <p:cNvSpPr txBox="1"/>
          <p:nvPr>
            <p:custDataLst>
              <p:tags r:id="rId5"/>
            </p:custDataLst>
          </p:nvPr>
        </p:nvSpPr>
        <p:spPr>
          <a:xfrm>
            <a:off x="-9710368" y="678616"/>
            <a:ext cx="9456368" cy="584775"/>
          </a:xfrm>
          <a:prstGeom prst="rect">
            <a:avLst/>
          </a:prstGeom>
          <a:noFill/>
        </p:spPr>
        <p:txBody>
          <a:bodyPr wrap="square" rtlCol="0" anchor="ctr" anchorCtr="0">
            <a:noAutofit/>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sz="4200">
                <a:sym typeface="+mn-ea"/>
              </a:rPr>
              <a:t>地图</a:t>
            </a:r>
            <a:endParaRPr lang="zh-CN" altLang="en-US" sz="4200" dirty="0"/>
          </a:p>
        </p:txBody>
      </p:sp>
    </p:spTree>
    <p:custDataLst>
      <p:tags r:id="rId1"/>
    </p:custDataLst>
    <p:extLst>
      <p:ext uri="{BB962C8B-B14F-4D97-AF65-F5344CB8AC3E}">
        <p14:creationId xmlns:p14="http://schemas.microsoft.com/office/powerpoint/2010/main" val="43428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to="" calcmode="lin" valueType="num">
                                      <p:cBhvr>
                                        <p:cTn id="16"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7"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8"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19"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0"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1" presetID="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to="" calcmode="lin" valueType="num">
                                      <p:cBhvr>
                                        <p:cTn id="23"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5"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6"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7"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8" presetID="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to="" calcmode="lin" valueType="num">
                                      <p:cBhvr>
                                        <p:cTn id="30"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2"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3"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4"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5" presetID="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to="" calcmode="lin" valueType="num">
                                      <p:cBhvr>
                                        <p:cTn id="3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Shape2">
            <a:extLst>
              <a:ext uri="{FF2B5EF4-FFF2-40B4-BE49-F238E27FC236}">
                <a16:creationId xmlns:a16="http://schemas.microsoft.com/office/drawing/2014/main" id="{715A8AE5-CAFE-4CB8-BDDD-D16264C13DEF}"/>
              </a:ext>
            </a:extLst>
          </p:cNvPr>
          <p:cNvSpPr/>
          <p:nvPr>
            <p:custDataLst>
              <p:tags r:id="rId3"/>
            </p:custDataLst>
          </p:nvPr>
        </p:nvSpPr>
        <p:spPr>
          <a:xfrm>
            <a:off x="774700"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Text1">
            <a:extLst>
              <a:ext uri="{FF2B5EF4-FFF2-40B4-BE49-F238E27FC236}">
                <a16:creationId xmlns:a16="http://schemas.microsoft.com/office/drawing/2014/main" id="{C45F15A5-A05B-4558-8F53-CC70D2B9E60C}"/>
              </a:ext>
            </a:extLst>
          </p:cNvPr>
          <p:cNvSpPr txBox="1"/>
          <p:nvPr>
            <p:custDataLst>
              <p:tags r:id="rId4"/>
            </p:custDataLst>
          </p:nvPr>
        </p:nvSpPr>
        <p:spPr>
          <a:xfrm>
            <a:off x="982663" y="1925219"/>
            <a:ext cx="2809818"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p>
            <a:pPr marL="0" marR="0" lvl="0" indent="0" defTabSz="914400" rtl="0" eaLnBrk="1" fontAlgn="ctr" latinLnBrk="0" hangingPunct="1">
              <a:spcBef>
                <a:spcPts val="0"/>
              </a:spcBef>
              <a:spcAft>
                <a:spcPts val="0"/>
              </a:spcAft>
              <a:buClrTx/>
              <a:buSzTx/>
              <a:buFontTx/>
              <a:buNone/>
              <a:tabLst/>
              <a:defRPr/>
            </a:pPr>
            <a:r>
              <a:rPr lang="zh-CN" altLang="en-US" sz="2200" b="1" dirty="0">
                <a:solidFill>
                  <a:schemeClr val="accent1"/>
                </a:solidFill>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rPr>
              <a:t>附近地点列表</a:t>
            </a:r>
            <a:endParaRPr kumimoji="0" lang="en-US" altLang="zh-CN" sz="2200" b="1" i="0" u="none" strike="noStrike" kern="1200" cap="none" spc="0" normalizeH="0" baseline="0" noProof="0" dirty="0">
              <a:ln>
                <a:noFill/>
              </a:ln>
              <a:solidFill>
                <a:schemeClr val="accent1"/>
              </a:solidFill>
              <a:uLnTx/>
              <a:uFillTx/>
              <a:latin typeface="微软雅黑" panose="020B0503020204020204" pitchFamily="34" charset="-122"/>
              <a:ea typeface="微软雅黑" panose="020B0503020204020204" pitchFamily="34" charset="-122"/>
              <a:cs typeface="阿里巴巴普惠体 B" panose="00020600040101010101" pitchFamily="18" charset="-122"/>
              <a:sym typeface="OPPOSans B" panose="00020600040101010101" pitchFamily="18" charset="-122"/>
            </a:endParaRPr>
          </a:p>
        </p:txBody>
      </p:sp>
      <p:sp>
        <p:nvSpPr>
          <p:cNvPr id="32" name="Text2">
            <a:extLst>
              <a:ext uri="{FF2B5EF4-FFF2-40B4-BE49-F238E27FC236}">
                <a16:creationId xmlns:a16="http://schemas.microsoft.com/office/drawing/2014/main" id="{E8E7C00B-1602-42E7-99F2-CC556D638F6D}"/>
              </a:ext>
            </a:extLst>
          </p:cNvPr>
          <p:cNvSpPr txBox="1"/>
          <p:nvPr>
            <p:custDataLst>
              <p:tags r:id="rId5"/>
            </p:custDataLst>
          </p:nvPr>
        </p:nvSpPr>
        <p:spPr>
          <a:xfrm>
            <a:off x="983852" y="5147764"/>
            <a:ext cx="2848771" cy="1007747"/>
          </a:xfrm>
          <a:prstGeom prst="rect">
            <a:avLst/>
          </a:prstGeom>
          <a:noFill/>
          <a:scene3d>
            <a:camera prst="perspectiveRight" fov="0">
              <a:rot lat="0" lon="0" rev="0"/>
            </a:camera>
            <a:lightRig rig="threePt" dir="t"/>
          </a:scene3d>
          <a:sp3d prstMaterial="matte"/>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附近地点列表</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提供了周边地区的医院、用品、美容、猫咖等信息，方便用户了解周边环境和活动选择。</a:t>
            </a:r>
          </a:p>
        </p:txBody>
      </p:sp>
      <p:cxnSp>
        <p:nvCxnSpPr>
          <p:cNvPr id="12" name="Shape3">
            <a:extLst>
              <a:ext uri="{FF2B5EF4-FFF2-40B4-BE49-F238E27FC236}">
                <a16:creationId xmlns:a16="http://schemas.microsoft.com/office/drawing/2014/main" id="{C9FB837A-631E-4CE5-B60B-440D52AD5D9A}"/>
              </a:ext>
            </a:extLst>
          </p:cNvPr>
          <p:cNvCxnSpPr/>
          <p:nvPr>
            <p:custDataLst>
              <p:tags r:id="rId6"/>
            </p:custDataLst>
          </p:nvPr>
        </p:nvCxnSpPr>
        <p:spPr>
          <a:xfrm>
            <a:off x="982663" y="2413591"/>
            <a:ext cx="346407" cy="0"/>
          </a:xfrm>
          <a:prstGeom prst="line">
            <a:avLst/>
          </a:prstGeom>
          <a:ln w="44450">
            <a:solidFill>
              <a:schemeClr val="accent2">
                <a:lumMod val="75000"/>
              </a:schemeClr>
            </a:solidFill>
          </a:ln>
          <a:scene3d>
            <a:camera prst="perspectiveRigh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61" name="Shape4">
            <a:extLst>
              <a:ext uri="{FF2B5EF4-FFF2-40B4-BE49-F238E27FC236}">
                <a16:creationId xmlns:a16="http://schemas.microsoft.com/office/drawing/2014/main" id="{D4179DE0-4F98-4EBD-B975-E769055E4445}"/>
              </a:ext>
            </a:extLst>
          </p:cNvPr>
          <p:cNvSpPr/>
          <p:nvPr>
            <p:custDataLst>
              <p:tags r:id="rId7"/>
            </p:custDataLst>
          </p:nvPr>
        </p:nvSpPr>
        <p:spPr>
          <a:xfrm>
            <a:off x="4523249" y="1797061"/>
            <a:ext cx="3137918"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5" name="Text3">
            <a:extLst>
              <a:ext uri="{FF2B5EF4-FFF2-40B4-BE49-F238E27FC236}">
                <a16:creationId xmlns:a16="http://schemas.microsoft.com/office/drawing/2014/main" id="{E8938845-8866-4DEB-8E5E-2F3589C2C467}"/>
              </a:ext>
            </a:extLst>
          </p:cNvPr>
          <p:cNvSpPr txBox="1"/>
          <p:nvPr>
            <p:custDataLst>
              <p:tags r:id="rId8"/>
            </p:custDataLst>
          </p:nvPr>
        </p:nvSpPr>
        <p:spPr>
          <a:xfrm>
            <a:off x="4712197" y="1925219"/>
            <a:ext cx="2769989"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lnSpc>
                <a:spcPct val="120000"/>
              </a:lnSpc>
            </a:pPr>
            <a:r>
              <a:rPr lang="zh-CN" altLang="en-US" sz="2200" dirty="0">
                <a:effectLst/>
                <a:sym typeface="OPPOSans B" panose="00020600040101010101" pitchFamily="18" charset="-122"/>
              </a:rPr>
              <a:t>地图寻址展现</a:t>
            </a:r>
          </a:p>
        </p:txBody>
      </p:sp>
      <p:sp>
        <p:nvSpPr>
          <p:cNvPr id="36" name="Text4">
            <a:extLst>
              <a:ext uri="{FF2B5EF4-FFF2-40B4-BE49-F238E27FC236}">
                <a16:creationId xmlns:a16="http://schemas.microsoft.com/office/drawing/2014/main" id="{47CDAC66-FAD4-4C0A-90BB-7E554AC110B9}"/>
              </a:ext>
            </a:extLst>
          </p:cNvPr>
          <p:cNvSpPr txBox="1"/>
          <p:nvPr>
            <p:custDataLst>
              <p:tags r:id="rId9"/>
            </p:custDataLst>
          </p:nvPr>
        </p:nvSpPr>
        <p:spPr>
          <a:xfrm>
            <a:off x="4724897" y="5100273"/>
            <a:ext cx="2734621"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地图寻址</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展现是通过地图功能展示具体位置信息，帮助用户准确定位并导航至目标地点的过程。</a:t>
            </a:r>
          </a:p>
        </p:txBody>
      </p:sp>
      <p:cxnSp>
        <p:nvCxnSpPr>
          <p:cNvPr id="52" name="Shape5">
            <a:extLst>
              <a:ext uri="{FF2B5EF4-FFF2-40B4-BE49-F238E27FC236}">
                <a16:creationId xmlns:a16="http://schemas.microsoft.com/office/drawing/2014/main" id="{EC989593-58E4-4A2B-B348-38329249F0F8}"/>
              </a:ext>
            </a:extLst>
          </p:cNvPr>
          <p:cNvCxnSpPr/>
          <p:nvPr>
            <p:custDataLst>
              <p:tags r:id="rId10"/>
            </p:custDataLst>
          </p:nvPr>
        </p:nvCxnSpPr>
        <p:spPr>
          <a:xfrm>
            <a:off x="4686797" y="2498655"/>
            <a:ext cx="346407" cy="0"/>
          </a:xfrm>
          <a:prstGeom prst="line">
            <a:avLst/>
          </a:prstGeom>
          <a:ln w="444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Shape6">
            <a:extLst>
              <a:ext uri="{FF2B5EF4-FFF2-40B4-BE49-F238E27FC236}">
                <a16:creationId xmlns:a16="http://schemas.microsoft.com/office/drawing/2014/main" id="{1158EA7B-8CCA-41BD-8039-3A2FFB03C4CC}"/>
              </a:ext>
            </a:extLst>
          </p:cNvPr>
          <p:cNvSpPr/>
          <p:nvPr>
            <p:custDataLst>
              <p:tags r:id="rId11"/>
            </p:custDataLst>
          </p:nvPr>
        </p:nvSpPr>
        <p:spPr>
          <a:xfrm>
            <a:off x="8150224" y="1704409"/>
            <a:ext cx="3267076" cy="4687283"/>
          </a:xfrm>
          <a:prstGeom prst="roundRect">
            <a:avLst>
              <a:gd name="adj" fmla="val 1697"/>
            </a:avLst>
          </a:prstGeom>
          <a:solidFill>
            <a:schemeClr val="bg1"/>
          </a:solidFill>
          <a:ln w="6350">
            <a:solidFill>
              <a:schemeClr val="accent1">
                <a:lumMod val="50000"/>
              </a:schemeClr>
            </a:solidFill>
          </a:ln>
          <a:effectLst/>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9" name="Text5">
            <a:extLst>
              <a:ext uri="{FF2B5EF4-FFF2-40B4-BE49-F238E27FC236}">
                <a16:creationId xmlns:a16="http://schemas.microsoft.com/office/drawing/2014/main" id="{0FC90C6C-F2C0-40C8-807D-8891407D8BE7}"/>
              </a:ext>
            </a:extLst>
          </p:cNvPr>
          <p:cNvSpPr txBox="1"/>
          <p:nvPr>
            <p:custDataLst>
              <p:tags r:id="rId12"/>
            </p:custDataLst>
          </p:nvPr>
        </p:nvSpPr>
        <p:spPr>
          <a:xfrm>
            <a:off x="8428038" y="1925219"/>
            <a:ext cx="3052762" cy="504000"/>
          </a:xfrm>
          <a:prstGeom prst="rect">
            <a:avLst/>
          </a:prstGeom>
          <a:noFill/>
          <a:scene3d>
            <a:camera prst="perspectiveRight" fov="0">
              <a:rot lat="0" lon="0" rev="0"/>
            </a:camera>
            <a:lightRig rig="threePt" dir="t"/>
          </a:scene3d>
          <a:sp3d prstMaterial="matte"/>
        </p:spPr>
        <p:txBody>
          <a:bodyPr wrap="square" lIns="0" tIns="0" rIns="0" bIns="0" anchor="ctr" anchorCtr="0">
            <a:normAutofit/>
            <a:flatTx/>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schemeClr val="accent1"/>
                </a:solidFill>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阿里巴巴普惠体 B" panose="00020600040101010101" pitchFamily="18" charset="-122"/>
              </a:defRPr>
            </a:lvl1pPr>
          </a:lstStyle>
          <a:p>
            <a:pPr fontAlgn="ctr"/>
            <a:r>
              <a:rPr lang="zh-CN" altLang="en-US" sz="2200" dirty="0">
                <a:effectLst/>
                <a:sym typeface="OPPOSans B" panose="00020600040101010101" pitchFamily="18" charset="-122"/>
              </a:rPr>
              <a:t>详细路线规划</a:t>
            </a:r>
          </a:p>
        </p:txBody>
      </p:sp>
      <p:sp>
        <p:nvSpPr>
          <p:cNvPr id="40" name="Text6">
            <a:extLst>
              <a:ext uri="{FF2B5EF4-FFF2-40B4-BE49-F238E27FC236}">
                <a16:creationId xmlns:a16="http://schemas.microsoft.com/office/drawing/2014/main" id="{B8B29EC9-73AB-4257-BD22-CFBB08A82541}"/>
              </a:ext>
            </a:extLst>
          </p:cNvPr>
          <p:cNvSpPr txBox="1"/>
          <p:nvPr>
            <p:custDataLst>
              <p:tags r:id="rId13"/>
            </p:custDataLst>
          </p:nvPr>
        </p:nvSpPr>
        <p:spPr>
          <a:xfrm>
            <a:off x="8360969" y="5147764"/>
            <a:ext cx="2847179"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defPPr>
              <a:defRPr lang="en-US"/>
            </a:defPPr>
            <a:lvl1pPr marR="0" lvl="0" indent="0" algn="just" fontAlgn="auto">
              <a:lnSpc>
                <a:spcPct val="120000"/>
              </a:lnSpc>
              <a:spcBef>
                <a:spcPts val="0"/>
              </a:spcBef>
              <a:spcAft>
                <a:spcPts val="0"/>
              </a:spcAft>
              <a:buClrTx/>
              <a:buSzTx/>
              <a:buFontTx/>
              <a:buNone/>
              <a:tabLst/>
              <a:defRPr kumimoji="0" sz="1400" b="0" i="0" u="none" strike="noStrike" cap="none" spc="0" normalizeH="0" baseline="0">
                <a:ln>
                  <a:noFill/>
                </a:ln>
                <a:solidFill>
                  <a:prstClr val="black"/>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defRPr>
            </a:lvl1p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详细路线规划</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指通过地图服务提供的功能，为用户规划出从起点到目的地的最佳行驶路线，并提供详细的导航指引和交通信息。</a:t>
            </a:r>
          </a:p>
        </p:txBody>
      </p:sp>
      <p:cxnSp>
        <p:nvCxnSpPr>
          <p:cNvPr id="58" name="Shape7">
            <a:extLst>
              <a:ext uri="{FF2B5EF4-FFF2-40B4-BE49-F238E27FC236}">
                <a16:creationId xmlns:a16="http://schemas.microsoft.com/office/drawing/2014/main" id="{7FD50B1D-08FF-48ED-8D6A-0A6C0DB59EA9}"/>
              </a:ext>
            </a:extLst>
          </p:cNvPr>
          <p:cNvCxnSpPr/>
          <p:nvPr>
            <p:custDataLst>
              <p:tags r:id="rId14"/>
            </p:custDataLst>
          </p:nvPr>
        </p:nvCxnSpPr>
        <p:spPr>
          <a:xfrm>
            <a:off x="8364538" y="2413591"/>
            <a:ext cx="346407" cy="0"/>
          </a:xfrm>
          <a:prstGeom prst="line">
            <a:avLst/>
          </a:prstGeom>
          <a:ln w="44450">
            <a:solidFill>
              <a:schemeClr val="accent2">
                <a:lumMod val="75000"/>
              </a:schemeClr>
            </a:solidFill>
          </a:ln>
          <a:scene3d>
            <a:camera prst="perspectiveLeft"/>
            <a:lightRig rig="threePt" dir="t"/>
          </a:scene3d>
          <a:sp3d prstMaterial="matte"/>
        </p:spPr>
        <p:style>
          <a:lnRef idx="1">
            <a:schemeClr val="accent1"/>
          </a:lnRef>
          <a:fillRef idx="0">
            <a:schemeClr val="accent1"/>
          </a:fillRef>
          <a:effectRef idx="0">
            <a:schemeClr val="accent1"/>
          </a:effectRef>
          <a:fontRef idx="minor">
            <a:schemeClr val="tx1"/>
          </a:fontRef>
        </p:style>
      </p:cxnSp>
      <p:sp>
        <p:nvSpPr>
          <p:cNvPr id="2" name="Shape8">
            <a:extLst>
              <a:ext uri="{FF2B5EF4-FFF2-40B4-BE49-F238E27FC236}">
                <a16:creationId xmlns:a16="http://schemas.microsoft.com/office/drawing/2014/main" id="{2FEC97D9-5E58-4739-A432-116433582E03}"/>
              </a:ext>
            </a:extLst>
          </p:cNvPr>
          <p:cNvSpPr/>
          <p:nvPr>
            <p:custDataLst>
              <p:tags r:id="rId15"/>
            </p:custDataLst>
          </p:nvPr>
        </p:nvSpPr>
        <p:spPr>
          <a:xfrm>
            <a:off x="620657" y="2726135"/>
            <a:ext cx="3171824" cy="2224017"/>
          </a:xfrm>
          <a:prstGeom prst="rect">
            <a:avLst/>
          </a:prstGeom>
          <a:gradFill>
            <a:gsLst>
              <a:gs pos="0">
                <a:schemeClr val="accent1"/>
              </a:gs>
              <a:gs pos="100000">
                <a:schemeClr val="accent6"/>
              </a:gs>
            </a:gsLst>
            <a:lin ang="2700000" scaled="1"/>
          </a:gradFill>
          <a:ln>
            <a:noFill/>
          </a:ln>
          <a:scene3d>
            <a:camera prst="perspectiveRigh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Shape9">
            <a:extLst>
              <a:ext uri="{FF2B5EF4-FFF2-40B4-BE49-F238E27FC236}">
                <a16:creationId xmlns:a16="http://schemas.microsoft.com/office/drawing/2014/main" id="{D04FE04B-6913-9C9D-D71B-11874FC03FF0}"/>
              </a:ext>
            </a:extLst>
          </p:cNvPr>
          <p:cNvSpPr/>
          <p:nvPr>
            <p:custDataLst>
              <p:tags r:id="rId16"/>
            </p:custDataLst>
          </p:nvPr>
        </p:nvSpPr>
        <p:spPr>
          <a:xfrm>
            <a:off x="556487" y="2661963"/>
            <a:ext cx="3171825" cy="2224018"/>
          </a:xfrm>
          <a:custGeom>
            <a:avLst/>
            <a:gdLst/>
            <a:ahLst/>
            <a:cxnLst/>
            <a:rect l="0" t="0" r="0" b="0"/>
            <a:pathLst>
              <a:path w="3171825" h="2224018">
                <a:moveTo>
                  <a:pt x="0" y="0"/>
                </a:moveTo>
                <a:lnTo>
                  <a:pt x="3171824" y="0"/>
                </a:lnTo>
                <a:lnTo>
                  <a:pt x="3171824" y="2224017"/>
                </a:lnTo>
                <a:lnTo>
                  <a:pt x="0" y="2224017"/>
                </a:lnTo>
                <a:close/>
              </a:path>
            </a:pathLst>
          </a:custGeom>
          <a:blipFill dpi="0" rotWithShape="0">
            <a:blip r:embed="rId26"/>
            <a:srcRect/>
            <a:stretch>
              <a:fillRect t="-21308" b="-21308"/>
            </a:stretch>
          </a:blipFill>
          <a:ln>
            <a:no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Shape10">
            <a:extLst>
              <a:ext uri="{FF2B5EF4-FFF2-40B4-BE49-F238E27FC236}">
                <a16:creationId xmlns:a16="http://schemas.microsoft.com/office/drawing/2014/main" id="{68C18231-13BE-4E5B-80B6-46BD9B5EEE65}"/>
              </a:ext>
            </a:extLst>
          </p:cNvPr>
          <p:cNvSpPr/>
          <p:nvPr>
            <p:custDataLst>
              <p:tags r:id="rId17"/>
            </p:custDataLst>
          </p:nvPr>
        </p:nvSpPr>
        <p:spPr>
          <a:xfrm>
            <a:off x="4399915" y="2778396"/>
            <a:ext cx="3046432" cy="2136095"/>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18"/>
            </p:custDataLst>
          </p:nvPr>
        </p:nvSpPr>
        <p:spPr>
          <a:xfrm>
            <a:off x="4338993" y="2716761"/>
            <a:ext cx="3046430" cy="2136094"/>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27"/>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4" name="Shape12">
            <a:extLst>
              <a:ext uri="{FF2B5EF4-FFF2-40B4-BE49-F238E27FC236}">
                <a16:creationId xmlns:a16="http://schemas.microsoft.com/office/drawing/2014/main" id="{550CFF1A-D7F6-49D8-B1BE-254084879F51}"/>
              </a:ext>
            </a:extLst>
          </p:cNvPr>
          <p:cNvSpPr/>
          <p:nvPr>
            <p:custDataLst>
              <p:tags r:id="rId19"/>
            </p:custDataLst>
          </p:nvPr>
        </p:nvSpPr>
        <p:spPr>
          <a:xfrm>
            <a:off x="7984853" y="2726135"/>
            <a:ext cx="3171824" cy="2224017"/>
          </a:xfrm>
          <a:prstGeom prst="rect">
            <a:avLst/>
          </a:prstGeom>
          <a:gradFill>
            <a:gsLst>
              <a:gs pos="0">
                <a:schemeClr val="accent1"/>
              </a:gs>
              <a:gs pos="100000">
                <a:schemeClr val="accent6"/>
              </a:gs>
            </a:gsLst>
            <a:lin ang="2700000" scaled="1"/>
          </a:gradFill>
          <a:ln>
            <a:noFill/>
          </a:ln>
          <a:scene3d>
            <a:camera prst="perspectiveLef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Shape13">
            <a:extLst>
              <a:ext uri="{FF2B5EF4-FFF2-40B4-BE49-F238E27FC236}">
                <a16:creationId xmlns:a16="http://schemas.microsoft.com/office/drawing/2014/main" id="{B9206B95-9F20-69C5-84D3-AA73DEF873C4}"/>
              </a:ext>
            </a:extLst>
          </p:cNvPr>
          <p:cNvSpPr/>
          <p:nvPr>
            <p:custDataLst>
              <p:tags r:id="rId20"/>
            </p:custDataLst>
          </p:nvPr>
        </p:nvSpPr>
        <p:spPr>
          <a:xfrm>
            <a:off x="7921378" y="2656887"/>
            <a:ext cx="3171822" cy="2224016"/>
          </a:xfrm>
          <a:custGeom>
            <a:avLst/>
            <a:gdLst/>
            <a:ahLst/>
            <a:cxnLst/>
            <a:rect l="0" t="0" r="0" b="0"/>
            <a:pathLst>
              <a:path w="3171822" h="2224016">
                <a:moveTo>
                  <a:pt x="0" y="0"/>
                </a:moveTo>
                <a:lnTo>
                  <a:pt x="3171821" y="0"/>
                </a:lnTo>
                <a:lnTo>
                  <a:pt x="3171821" y="2224015"/>
                </a:lnTo>
                <a:lnTo>
                  <a:pt x="0" y="2224015"/>
                </a:lnTo>
                <a:close/>
              </a:path>
            </a:pathLst>
          </a:custGeom>
          <a:blipFill dpi="0" rotWithShape="0">
            <a:blip r:embed="rId28"/>
            <a:srcRect/>
            <a:stretch>
              <a:fillRect t="-21308" b="-21308"/>
            </a:stretch>
          </a:blipFill>
          <a:ln>
            <a:noFill/>
          </a:ln>
          <a:scene3d>
            <a:camera prst="perspective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21"/>
            </p:custDataLst>
          </p:nvPr>
        </p:nvSpPr>
        <p:spPr>
          <a:xfrm>
            <a:off x="755470" y="1015360"/>
            <a:ext cx="9449509" cy="307777"/>
          </a:xfrm>
          <a:prstGeom prst="rect">
            <a:avLst/>
          </a:prstGeom>
          <a:noFill/>
        </p:spPr>
        <p:txBody>
          <a:bodyPr wrap="square" rtlCol="0">
            <a:normAutofit/>
          </a:bodyPr>
          <a:lstStyle/>
          <a:p>
            <a:pPr marL="0" marR="0" lvl="0" indent="0" defTabSz="914400" rtl="0" eaLnBrk="1" fontAlgn="ctr" latinLnBrk="0" hangingPunct="1">
              <a:spcBef>
                <a:spcPts val="0"/>
              </a:spcBef>
              <a:spcAft>
                <a:spcPts val="0"/>
              </a:spcAft>
              <a:buClrTx/>
              <a:buSzTx/>
              <a:buFontTx/>
              <a:buNone/>
              <a:tabLst/>
              <a:defRPr/>
            </a:pP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 地图是探索的伙伴，</a:t>
            </a: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引导</a:t>
            </a:r>
            <a:r>
              <a:rPr kumimoji="0" lang="zh-CN" altLang="en-US" sz="1400" b="0" i="0" u="none" strike="noStrike" kern="1200" cap="none" spc="0" normalizeH="0" baseline="0" noProof="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着人们对爱宠的发现</a:t>
            </a:r>
            <a:r>
              <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rPr>
              <a:t>。</a:t>
            </a:r>
          </a:p>
        </p:txBody>
      </p:sp>
      <p:sp>
        <p:nvSpPr>
          <p:cNvPr id="3" name="Text8">
            <a:extLst>
              <a:ext uri="{FF2B5EF4-FFF2-40B4-BE49-F238E27FC236}">
                <a16:creationId xmlns:a16="http://schemas.microsoft.com/office/drawing/2014/main" id="{42705DB6-A5E8-F683-9172-92C643EDB58E}"/>
              </a:ext>
            </a:extLst>
          </p:cNvPr>
          <p:cNvSpPr txBox="1"/>
          <p:nvPr>
            <p:custDataLst>
              <p:tags r:id="rId22"/>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a:sym typeface="+mn-ea"/>
              </a:rPr>
              <a:t>地图</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23"/>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52913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strVal val="4/3*#ppt_w"/>
                                          </p:val>
                                        </p:tav>
                                        <p:tav tm="100000">
                                          <p:val>
                                            <p:strVal val="#ppt_w"/>
                                          </p:val>
                                        </p:tav>
                                      </p:tavLst>
                                    </p:anim>
                                    <p:anim calcmode="lin" valueType="num">
                                      <p:cBhvr>
                                        <p:cTn id="23" dur="500" fill="hold"/>
                                        <p:tgtEl>
                                          <p:spTgt spid="12"/>
                                        </p:tgtEl>
                                        <p:attrNameLst>
                                          <p:attrName>ppt_h</p:attrName>
                                        </p:attrNameLst>
                                      </p:cBhvr>
                                      <p:tavLst>
                                        <p:tav tm="0">
                                          <p:val>
                                            <p:strVal val="4/3*#ppt_h"/>
                                          </p:val>
                                        </p:tav>
                                        <p:tav tm="100000">
                                          <p:val>
                                            <p:strVal val="#ppt_h"/>
                                          </p:val>
                                        </p:tav>
                                      </p:tavLst>
                                    </p:anim>
                                    <p:anim to="" calcmode="lin" valueType="num">
                                      <p:cBhvr>
                                        <p:cTn id="24" dur="500" fill="hold">
                                          <p:stCondLst>
                                            <p:cond delay="0"/>
                                          </p:stCondLst>
                                        </p:cTn>
                                        <p:tgtEl>
                                          <p:spTgt spid="12"/>
                                        </p:tgtEl>
                                        <p:attrNameLst>
                                          <p:attrName>ppt_x</p:attrName>
                                        </p:attrNameLst>
                                      </p:cBhvr>
                                      <p:tavLst>
                                        <p:tav tm="0">
                                          <p:val>
                                            <p:strVal val="#ppt_x+0.30507806"/>
                                          </p:val>
                                        </p:tav>
                                        <p:tav tm="100000">
                                          <p:val>
                                            <p:strVal val="#ppt_x+0.30507806"/>
                                          </p:val>
                                        </p:tav>
                                      </p:tavLst>
                                    </p:anim>
                                    <p:anim to="" calcmode="lin" valueType="num">
                                      <p:cBhvr>
                                        <p:cTn id="25"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26" presetID="23" presetClass="entr" presetSubtype="28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strVal val="4/3*#ppt_w"/>
                                          </p:val>
                                        </p:tav>
                                        <p:tav tm="100000">
                                          <p:val>
                                            <p:strVal val="#ppt_w"/>
                                          </p:val>
                                        </p:tav>
                                      </p:tavLst>
                                    </p:anim>
                                    <p:anim calcmode="lin" valueType="num">
                                      <p:cBhvr>
                                        <p:cTn id="29" dur="500" fill="hold"/>
                                        <p:tgtEl>
                                          <p:spTgt spid="16"/>
                                        </p:tgtEl>
                                        <p:attrNameLst>
                                          <p:attrName>ppt_h</p:attrName>
                                        </p:attrNameLst>
                                      </p:cBhvr>
                                      <p:tavLst>
                                        <p:tav tm="0">
                                          <p:val>
                                            <p:strVal val="4/3*#ppt_h"/>
                                          </p:val>
                                        </p:tav>
                                        <p:tav tm="100000">
                                          <p:val>
                                            <p:strVal val="#ppt_h"/>
                                          </p:val>
                                        </p:tav>
                                      </p:tavLst>
                                    </p:anim>
                                    <p:anim to="" calcmode="lin" valueType="num">
                                      <p:cBhvr>
                                        <p:cTn id="30" dur="500" fill="hold">
                                          <p:stCondLst>
                                            <p:cond delay="0"/>
                                          </p:stCondLst>
                                        </p:cTn>
                                        <p:tgtEl>
                                          <p:spTgt spid="16"/>
                                        </p:tgtEl>
                                        <p:attrNameLst>
                                          <p:attrName>ppt_x</p:attrName>
                                        </p:attrNameLst>
                                      </p:cBhvr>
                                      <p:tavLst>
                                        <p:tav tm="0">
                                          <p:val>
                                            <p:strVal val="#ppt_x+0.30507806"/>
                                          </p:val>
                                        </p:tav>
                                        <p:tav tm="100000">
                                          <p:val>
                                            <p:strVal val="#ppt_x+0.30507806"/>
                                          </p:val>
                                        </p:tav>
                                      </p:tavLst>
                                    </p:anim>
                                    <p:anim to="" calcmode="lin" valueType="num">
                                      <p:cBhvr>
                                        <p:cTn id="3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32" presetID="23" presetClass="entr" presetSubtype="288"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strVal val="4/3*#ppt_w"/>
                                          </p:val>
                                        </p:tav>
                                        <p:tav tm="100000">
                                          <p:val>
                                            <p:strVal val="#ppt_w"/>
                                          </p:val>
                                        </p:tav>
                                      </p:tavLst>
                                    </p:anim>
                                    <p:anim calcmode="lin" valueType="num">
                                      <p:cBhvr>
                                        <p:cTn id="35" dur="500" fill="hold"/>
                                        <p:tgtEl>
                                          <p:spTgt spid="2"/>
                                        </p:tgtEl>
                                        <p:attrNameLst>
                                          <p:attrName>ppt_h</p:attrName>
                                        </p:attrNameLst>
                                      </p:cBhvr>
                                      <p:tavLst>
                                        <p:tav tm="0">
                                          <p:val>
                                            <p:strVal val="4/3*#ppt_h"/>
                                          </p:val>
                                        </p:tav>
                                        <p:tav tm="100000">
                                          <p:val>
                                            <p:strVal val="#ppt_h"/>
                                          </p:val>
                                        </p:tav>
                                      </p:tavLst>
                                    </p:anim>
                                    <p:anim to="" calcmode="lin" valueType="num">
                                      <p:cBhvr>
                                        <p:cTn id="36" dur="500" fill="hold">
                                          <p:stCondLst>
                                            <p:cond delay="0"/>
                                          </p:stCondLst>
                                        </p:cTn>
                                        <p:tgtEl>
                                          <p:spTgt spid="2"/>
                                        </p:tgtEl>
                                        <p:attrNameLst>
                                          <p:attrName>ppt_x</p:attrName>
                                        </p:attrNameLst>
                                      </p:cBhvr>
                                      <p:tavLst>
                                        <p:tav tm="0">
                                          <p:val>
                                            <p:strVal val="#ppt_x+0.30507806"/>
                                          </p:val>
                                        </p:tav>
                                        <p:tav tm="100000">
                                          <p:val>
                                            <p:strVal val="#ppt_x+0.30507806"/>
                                          </p:val>
                                        </p:tav>
                                      </p:tavLst>
                                    </p:anim>
                                    <p:anim to="" calcmode="lin" valueType="num">
                                      <p:cBhvr>
                                        <p:cTn id="37" dur="500" fill="hold">
                                          <p:stCondLst>
                                            <p:cond delay="0"/>
                                          </p:stCondLst>
                                        </p:cTn>
                                        <p:tgtEl>
                                          <p:spTgt spid="2"/>
                                        </p:tgtEl>
                                        <p:attrNameLst>
                                          <p:attrName>ppt_y</p:attrName>
                                        </p:attrNameLst>
                                      </p:cBhvr>
                                      <p:tavLst>
                                        <p:tav tm="0">
                                          <p:val>
                                            <p:strVal val="#ppt_y+0"/>
                                          </p:val>
                                        </p:tav>
                                        <p:tav tm="100000">
                                          <p:val>
                                            <p:strVal val="#ppt_y+0"/>
                                          </p:val>
                                        </p:tav>
                                      </p:tavLst>
                                    </p:anim>
                                  </p:childTnLst>
                                </p:cTn>
                              </p:par>
                              <p:par>
                                <p:cTn id="38" presetID="23" presetClass="entr" presetSubtype="288"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500" fill="hold"/>
                                        <p:tgtEl>
                                          <p:spTgt spid="32"/>
                                        </p:tgtEl>
                                        <p:attrNameLst>
                                          <p:attrName>ppt_w</p:attrName>
                                        </p:attrNameLst>
                                      </p:cBhvr>
                                      <p:tavLst>
                                        <p:tav tm="0">
                                          <p:val>
                                            <p:strVal val="4/3*#ppt_w"/>
                                          </p:val>
                                        </p:tav>
                                        <p:tav tm="100000">
                                          <p:val>
                                            <p:strVal val="#ppt_w"/>
                                          </p:val>
                                        </p:tav>
                                      </p:tavLst>
                                    </p:anim>
                                    <p:anim calcmode="lin" valueType="num">
                                      <p:cBhvr>
                                        <p:cTn id="41" dur="500" fill="hold"/>
                                        <p:tgtEl>
                                          <p:spTgt spid="32"/>
                                        </p:tgtEl>
                                        <p:attrNameLst>
                                          <p:attrName>ppt_h</p:attrName>
                                        </p:attrNameLst>
                                      </p:cBhvr>
                                      <p:tavLst>
                                        <p:tav tm="0">
                                          <p:val>
                                            <p:strVal val="4/3*#ppt_h"/>
                                          </p:val>
                                        </p:tav>
                                        <p:tav tm="100000">
                                          <p:val>
                                            <p:strVal val="#ppt_h"/>
                                          </p:val>
                                        </p:tav>
                                      </p:tavLst>
                                    </p:anim>
                                    <p:anim to="" calcmode="lin" valueType="num">
                                      <p:cBhvr>
                                        <p:cTn id="42" dur="500" fill="hold">
                                          <p:stCondLst>
                                            <p:cond delay="0"/>
                                          </p:stCondLst>
                                        </p:cTn>
                                        <p:tgtEl>
                                          <p:spTgt spid="32"/>
                                        </p:tgtEl>
                                        <p:attrNameLst>
                                          <p:attrName>ppt_x</p:attrName>
                                        </p:attrNameLst>
                                      </p:cBhvr>
                                      <p:tavLst>
                                        <p:tav tm="0">
                                          <p:val>
                                            <p:strVal val="#ppt_x+0.30507806"/>
                                          </p:val>
                                        </p:tav>
                                        <p:tav tm="100000">
                                          <p:val>
                                            <p:strVal val="#ppt_x+0.30507806"/>
                                          </p:val>
                                        </p:tav>
                                      </p:tavLst>
                                    </p:anim>
                                    <p:anim to="" calcmode="lin" valueType="num">
                                      <p:cBhvr>
                                        <p:cTn id="43"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44" presetID="23" presetClass="entr" presetSubtype="288"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p:cTn id="46" dur="500" fill="hold"/>
                                        <p:tgtEl>
                                          <p:spTgt spid="31"/>
                                        </p:tgtEl>
                                        <p:attrNameLst>
                                          <p:attrName>ppt_w</p:attrName>
                                        </p:attrNameLst>
                                      </p:cBhvr>
                                      <p:tavLst>
                                        <p:tav tm="0">
                                          <p:val>
                                            <p:strVal val="4/3*#ppt_w"/>
                                          </p:val>
                                        </p:tav>
                                        <p:tav tm="100000">
                                          <p:val>
                                            <p:strVal val="#ppt_w"/>
                                          </p:val>
                                        </p:tav>
                                      </p:tavLst>
                                    </p:anim>
                                    <p:anim calcmode="lin" valueType="num">
                                      <p:cBhvr>
                                        <p:cTn id="47" dur="500" fill="hold"/>
                                        <p:tgtEl>
                                          <p:spTgt spid="31"/>
                                        </p:tgtEl>
                                        <p:attrNameLst>
                                          <p:attrName>ppt_h</p:attrName>
                                        </p:attrNameLst>
                                      </p:cBhvr>
                                      <p:tavLst>
                                        <p:tav tm="0">
                                          <p:val>
                                            <p:strVal val="4/3*#ppt_h"/>
                                          </p:val>
                                        </p:tav>
                                        <p:tav tm="100000">
                                          <p:val>
                                            <p:strVal val="#ppt_h"/>
                                          </p:val>
                                        </p:tav>
                                      </p:tavLst>
                                    </p:anim>
                                    <p:anim to="" calcmode="lin" valueType="num">
                                      <p:cBhvr>
                                        <p:cTn id="48" dur="500" fill="hold">
                                          <p:stCondLst>
                                            <p:cond delay="0"/>
                                          </p:stCondLst>
                                        </p:cTn>
                                        <p:tgtEl>
                                          <p:spTgt spid="31"/>
                                        </p:tgtEl>
                                        <p:attrNameLst>
                                          <p:attrName>ppt_x</p:attrName>
                                        </p:attrNameLst>
                                      </p:cBhvr>
                                      <p:tavLst>
                                        <p:tav tm="0">
                                          <p:val>
                                            <p:strVal val="#ppt_x+0.30507806"/>
                                          </p:val>
                                        </p:tav>
                                        <p:tav tm="100000">
                                          <p:val>
                                            <p:strVal val="#ppt_x+0.30507806"/>
                                          </p:val>
                                        </p:tav>
                                      </p:tavLst>
                                    </p:anim>
                                    <p:anim to="" calcmode="lin" valueType="num">
                                      <p:cBhvr>
                                        <p:cTn id="49" dur="500" fill="hold">
                                          <p:stCondLst>
                                            <p:cond delay="0"/>
                                          </p:stCondLst>
                                        </p:cTn>
                                        <p:tgtEl>
                                          <p:spTgt spid="31"/>
                                        </p:tgtEl>
                                        <p:attrNameLst>
                                          <p:attrName>ppt_y</p:attrName>
                                        </p:attrNameLst>
                                      </p:cBhvr>
                                      <p:tavLst>
                                        <p:tav tm="0">
                                          <p:val>
                                            <p:strVal val="#ppt_y+0"/>
                                          </p:val>
                                        </p:tav>
                                        <p:tav tm="100000">
                                          <p:val>
                                            <p:strVal val="#ppt_y+0"/>
                                          </p:val>
                                        </p:tav>
                                      </p:tavLst>
                                    </p:anim>
                                  </p:childTnLst>
                                </p:cTn>
                              </p:par>
                              <p:par>
                                <p:cTn id="50" presetID="23" presetClass="entr" presetSubtype="288"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strVal val="4/3*#ppt_w"/>
                                          </p:val>
                                        </p:tav>
                                        <p:tav tm="100000">
                                          <p:val>
                                            <p:strVal val="#ppt_w"/>
                                          </p:val>
                                        </p:tav>
                                      </p:tavLst>
                                    </p:anim>
                                    <p:anim calcmode="lin" valueType="num">
                                      <p:cBhvr>
                                        <p:cTn id="53" dur="500" fill="hold"/>
                                        <p:tgtEl>
                                          <p:spTgt spid="18"/>
                                        </p:tgtEl>
                                        <p:attrNameLst>
                                          <p:attrName>ppt_h</p:attrName>
                                        </p:attrNameLst>
                                      </p:cBhvr>
                                      <p:tavLst>
                                        <p:tav tm="0">
                                          <p:val>
                                            <p:strVal val="4/3*#ppt_h"/>
                                          </p:val>
                                        </p:tav>
                                        <p:tav tm="100000">
                                          <p:val>
                                            <p:strVal val="#ppt_h"/>
                                          </p:val>
                                        </p:tav>
                                      </p:tavLst>
                                    </p:anim>
                                    <p:anim to="" calcmode="lin" valueType="num">
                                      <p:cBhvr>
                                        <p:cTn id="54" dur="500" fill="hold">
                                          <p:stCondLst>
                                            <p:cond delay="0"/>
                                          </p:stCondLst>
                                        </p:cTn>
                                        <p:tgtEl>
                                          <p:spTgt spid="18"/>
                                        </p:tgtEl>
                                        <p:attrNameLst>
                                          <p:attrName>ppt_x</p:attrName>
                                        </p:attrNameLst>
                                      </p:cBhvr>
                                      <p:tavLst>
                                        <p:tav tm="0">
                                          <p:val>
                                            <p:strVal val="#ppt_x+0.30507806"/>
                                          </p:val>
                                        </p:tav>
                                        <p:tav tm="100000">
                                          <p:val>
                                            <p:strVal val="#ppt_x+0.30507806"/>
                                          </p:val>
                                        </p:tav>
                                      </p:tavLst>
                                    </p:anim>
                                    <p:anim to="" calcmode="lin" valueType="num">
                                      <p:cBhvr>
                                        <p:cTn id="55" dur="500" fill="hold">
                                          <p:stCondLst>
                                            <p:cond delay="0"/>
                                          </p:stCondLst>
                                        </p:cTn>
                                        <p:tgtEl>
                                          <p:spTgt spid="18"/>
                                        </p:tgtEl>
                                        <p:attrNameLst>
                                          <p:attrName>ppt_y</p:attrName>
                                        </p:attrNameLst>
                                      </p:cBhvr>
                                      <p:tavLst>
                                        <p:tav tm="0">
                                          <p:val>
                                            <p:strVal val="#ppt_y+0"/>
                                          </p:val>
                                        </p:tav>
                                        <p:tav tm="100000">
                                          <p:val>
                                            <p:strVal val="#ppt_y+0"/>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28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p:cTn id="60" dur="500" fill="hold"/>
                                        <p:tgtEl>
                                          <p:spTgt spid="52"/>
                                        </p:tgtEl>
                                        <p:attrNameLst>
                                          <p:attrName>ppt_w</p:attrName>
                                        </p:attrNameLst>
                                      </p:cBhvr>
                                      <p:tavLst>
                                        <p:tav tm="0">
                                          <p:val>
                                            <p:strVal val="4/3*#ppt_w"/>
                                          </p:val>
                                        </p:tav>
                                        <p:tav tm="100000">
                                          <p:val>
                                            <p:strVal val="#ppt_w"/>
                                          </p:val>
                                        </p:tav>
                                      </p:tavLst>
                                    </p:anim>
                                    <p:anim calcmode="lin" valueType="num">
                                      <p:cBhvr>
                                        <p:cTn id="61" dur="500" fill="hold"/>
                                        <p:tgtEl>
                                          <p:spTgt spid="52"/>
                                        </p:tgtEl>
                                        <p:attrNameLst>
                                          <p:attrName>ppt_h</p:attrName>
                                        </p:attrNameLst>
                                      </p:cBhvr>
                                      <p:tavLst>
                                        <p:tav tm="0">
                                          <p:val>
                                            <p:strVal val="4/3*#ppt_h"/>
                                          </p:val>
                                        </p:tav>
                                        <p:tav tm="100000">
                                          <p:val>
                                            <p:strVal val="#ppt_h"/>
                                          </p:val>
                                        </p:tav>
                                      </p:tavLst>
                                    </p:anim>
                                    <p:anim to="" calcmode="lin" valueType="num">
                                      <p:cBhvr>
                                        <p:cTn id="62" dur="500" fill="hold">
                                          <p:stCondLst>
                                            <p:cond delay="0"/>
                                          </p:stCondLst>
                                        </p:cTn>
                                        <p:tgtEl>
                                          <p:spTgt spid="52"/>
                                        </p:tgtEl>
                                        <p:attrNameLst>
                                          <p:attrName>ppt_x</p:attrName>
                                        </p:attrNameLst>
                                      </p:cBhvr>
                                      <p:tavLst>
                                        <p:tav tm="0">
                                          <p:val>
                                            <p:strVal val="#ppt_x+0.15664501"/>
                                          </p:val>
                                        </p:tav>
                                        <p:tav tm="100000">
                                          <p:val>
                                            <p:strVal val="#ppt_x+0.15664501"/>
                                          </p:val>
                                        </p:tav>
                                      </p:tavLst>
                                    </p:anim>
                                    <p:anim to="" calcmode="lin" valueType="num">
                                      <p:cBhvr>
                                        <p:cTn id="6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64" presetID="23" presetClass="entr" presetSubtype="288"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p:cTn id="66" dur="500" fill="hold"/>
                                        <p:tgtEl>
                                          <p:spTgt spid="19"/>
                                        </p:tgtEl>
                                        <p:attrNameLst>
                                          <p:attrName>ppt_w</p:attrName>
                                        </p:attrNameLst>
                                      </p:cBhvr>
                                      <p:tavLst>
                                        <p:tav tm="0">
                                          <p:val>
                                            <p:strVal val="4/3*#ppt_w"/>
                                          </p:val>
                                        </p:tav>
                                        <p:tav tm="100000">
                                          <p:val>
                                            <p:strVal val="#ppt_w"/>
                                          </p:val>
                                        </p:tav>
                                      </p:tavLst>
                                    </p:anim>
                                    <p:anim calcmode="lin" valueType="num">
                                      <p:cBhvr>
                                        <p:cTn id="67" dur="500" fill="hold"/>
                                        <p:tgtEl>
                                          <p:spTgt spid="19"/>
                                        </p:tgtEl>
                                        <p:attrNameLst>
                                          <p:attrName>ppt_h</p:attrName>
                                        </p:attrNameLst>
                                      </p:cBhvr>
                                      <p:tavLst>
                                        <p:tav tm="0">
                                          <p:val>
                                            <p:strVal val="4/3*#ppt_h"/>
                                          </p:val>
                                        </p:tav>
                                        <p:tav tm="100000">
                                          <p:val>
                                            <p:strVal val="#ppt_h"/>
                                          </p:val>
                                        </p:tav>
                                      </p:tavLst>
                                    </p:anim>
                                    <p:anim to="" calcmode="lin" valueType="num">
                                      <p:cBhvr>
                                        <p:cTn id="68"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69"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70" presetID="23" presetClass="entr" presetSubtype="288"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p:cTn id="72" dur="500" fill="hold"/>
                                        <p:tgtEl>
                                          <p:spTgt spid="53"/>
                                        </p:tgtEl>
                                        <p:attrNameLst>
                                          <p:attrName>ppt_w</p:attrName>
                                        </p:attrNameLst>
                                      </p:cBhvr>
                                      <p:tavLst>
                                        <p:tav tm="0">
                                          <p:val>
                                            <p:strVal val="4/3*#ppt_w"/>
                                          </p:val>
                                        </p:tav>
                                        <p:tav tm="100000">
                                          <p:val>
                                            <p:strVal val="#ppt_w"/>
                                          </p:val>
                                        </p:tav>
                                      </p:tavLst>
                                    </p:anim>
                                    <p:anim calcmode="lin" valueType="num">
                                      <p:cBhvr>
                                        <p:cTn id="73" dur="500" fill="hold"/>
                                        <p:tgtEl>
                                          <p:spTgt spid="53"/>
                                        </p:tgtEl>
                                        <p:attrNameLst>
                                          <p:attrName>ppt_h</p:attrName>
                                        </p:attrNameLst>
                                      </p:cBhvr>
                                      <p:tavLst>
                                        <p:tav tm="0">
                                          <p:val>
                                            <p:strVal val="4/3*#ppt_h"/>
                                          </p:val>
                                        </p:tav>
                                        <p:tav tm="100000">
                                          <p:val>
                                            <p:strVal val="#ppt_h"/>
                                          </p:val>
                                        </p:tav>
                                      </p:tavLst>
                                    </p:anim>
                                    <p:anim to="" calcmode="lin" valueType="num">
                                      <p:cBhvr>
                                        <p:cTn id="74"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75"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76" presetID="23" presetClass="entr" presetSubtype="288"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ppt_w</p:attrName>
                                        </p:attrNameLst>
                                      </p:cBhvr>
                                      <p:tavLst>
                                        <p:tav tm="0">
                                          <p:val>
                                            <p:strVal val="4/3*#ppt_w"/>
                                          </p:val>
                                        </p:tav>
                                        <p:tav tm="100000">
                                          <p:val>
                                            <p:strVal val="#ppt_w"/>
                                          </p:val>
                                        </p:tav>
                                      </p:tavLst>
                                    </p:anim>
                                    <p:anim calcmode="lin" valueType="num">
                                      <p:cBhvr>
                                        <p:cTn id="79" dur="500" fill="hold"/>
                                        <p:tgtEl>
                                          <p:spTgt spid="36"/>
                                        </p:tgtEl>
                                        <p:attrNameLst>
                                          <p:attrName>ppt_h</p:attrName>
                                        </p:attrNameLst>
                                      </p:cBhvr>
                                      <p:tavLst>
                                        <p:tav tm="0">
                                          <p:val>
                                            <p:strVal val="4/3*#ppt_h"/>
                                          </p:val>
                                        </p:tav>
                                        <p:tav tm="100000">
                                          <p:val>
                                            <p:strVal val="#ppt_h"/>
                                          </p:val>
                                        </p:tav>
                                      </p:tavLst>
                                    </p:anim>
                                    <p:anim to="" calcmode="lin" valueType="num">
                                      <p:cBhvr>
                                        <p:cTn id="80"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81"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82" presetID="23" presetClass="entr" presetSubtype="288"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 calcmode="lin" valueType="num">
                                      <p:cBhvr>
                                        <p:cTn id="84" dur="500" fill="hold"/>
                                        <p:tgtEl>
                                          <p:spTgt spid="35"/>
                                        </p:tgtEl>
                                        <p:attrNameLst>
                                          <p:attrName>ppt_w</p:attrName>
                                        </p:attrNameLst>
                                      </p:cBhvr>
                                      <p:tavLst>
                                        <p:tav tm="0">
                                          <p:val>
                                            <p:strVal val="4/3*#ppt_w"/>
                                          </p:val>
                                        </p:tav>
                                        <p:tav tm="100000">
                                          <p:val>
                                            <p:strVal val="#ppt_w"/>
                                          </p:val>
                                        </p:tav>
                                      </p:tavLst>
                                    </p:anim>
                                    <p:anim calcmode="lin" valueType="num">
                                      <p:cBhvr>
                                        <p:cTn id="85" dur="500" fill="hold"/>
                                        <p:tgtEl>
                                          <p:spTgt spid="35"/>
                                        </p:tgtEl>
                                        <p:attrNameLst>
                                          <p:attrName>ppt_h</p:attrName>
                                        </p:attrNameLst>
                                      </p:cBhvr>
                                      <p:tavLst>
                                        <p:tav tm="0">
                                          <p:val>
                                            <p:strVal val="4/3*#ppt_h"/>
                                          </p:val>
                                        </p:tav>
                                        <p:tav tm="100000">
                                          <p:val>
                                            <p:strVal val="#ppt_h"/>
                                          </p:val>
                                        </p:tav>
                                      </p:tavLst>
                                    </p:anim>
                                    <p:anim to="" calcmode="lin" valueType="num">
                                      <p:cBhvr>
                                        <p:cTn id="86" dur="500" fill="hold">
                                          <p:stCondLst>
                                            <p:cond delay="0"/>
                                          </p:stCondLst>
                                        </p:cTn>
                                        <p:tgtEl>
                                          <p:spTgt spid="35"/>
                                        </p:tgtEl>
                                        <p:attrNameLst>
                                          <p:attrName>ppt_x</p:attrName>
                                        </p:attrNameLst>
                                      </p:cBhvr>
                                      <p:tavLst>
                                        <p:tav tm="0">
                                          <p:val>
                                            <p:strVal val="#ppt_x+0.15664501"/>
                                          </p:val>
                                        </p:tav>
                                        <p:tav tm="100000">
                                          <p:val>
                                            <p:strVal val="#ppt_x+0.15664501"/>
                                          </p:val>
                                        </p:tav>
                                      </p:tavLst>
                                    </p:anim>
                                    <p:anim to="" calcmode="lin" valueType="num">
                                      <p:cBhvr>
                                        <p:cTn id="87"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88" presetID="23" presetClass="entr" presetSubtype="288"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 calcmode="lin" valueType="num">
                                      <p:cBhvr>
                                        <p:cTn id="90" dur="500" fill="hold"/>
                                        <p:tgtEl>
                                          <p:spTgt spid="61"/>
                                        </p:tgtEl>
                                        <p:attrNameLst>
                                          <p:attrName>ppt_w</p:attrName>
                                        </p:attrNameLst>
                                      </p:cBhvr>
                                      <p:tavLst>
                                        <p:tav tm="0">
                                          <p:val>
                                            <p:strVal val="4/3*#ppt_w"/>
                                          </p:val>
                                        </p:tav>
                                        <p:tav tm="100000">
                                          <p:val>
                                            <p:strVal val="#ppt_w"/>
                                          </p:val>
                                        </p:tav>
                                      </p:tavLst>
                                    </p:anim>
                                    <p:anim calcmode="lin" valueType="num">
                                      <p:cBhvr>
                                        <p:cTn id="91" dur="500" fill="hold"/>
                                        <p:tgtEl>
                                          <p:spTgt spid="61"/>
                                        </p:tgtEl>
                                        <p:attrNameLst>
                                          <p:attrName>ppt_h</p:attrName>
                                        </p:attrNameLst>
                                      </p:cBhvr>
                                      <p:tavLst>
                                        <p:tav tm="0">
                                          <p:val>
                                            <p:strVal val="4/3*#ppt_h"/>
                                          </p:val>
                                        </p:tav>
                                        <p:tav tm="100000">
                                          <p:val>
                                            <p:strVal val="#ppt_h"/>
                                          </p:val>
                                        </p:tav>
                                      </p:tavLst>
                                    </p:anim>
                                    <p:anim to="" calcmode="lin" valueType="num">
                                      <p:cBhvr>
                                        <p:cTn id="92"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93"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94" presetID="35" presetClass="path" presetSubtype="0" accel="50000" decel="50000" fill="hold" nodeType="withEffect">
                                  <p:stCondLst>
                                    <p:cond delay="0"/>
                                  </p:stCondLst>
                                  <p:childTnLst>
                                    <p:anim to="" calcmode="lin" valueType="num">
                                      <p:cBhvr>
                                        <p:cTn id="95" dur="500" fill="hold">
                                          <p:stCondLst>
                                            <p:cond delay="0"/>
                                          </p:stCondLst>
                                        </p:cTn>
                                        <p:tgtEl>
                                          <p:spTgt spid="12"/>
                                        </p:tgtEl>
                                        <p:attrNameLst>
                                          <p:attrName>ppt_x</p:attrName>
                                        </p:attrNameLst>
                                      </p:cBhvr>
                                      <p:tavLst>
                                        <p:tav tm="0">
                                          <p:val>
                                            <p:strVal val="ppt_x"/>
                                          </p:val>
                                        </p:tav>
                                        <p:tav tm="100000">
                                          <p:val>
                                            <p:strVal val="#ppt_x+0.15664504"/>
                                          </p:val>
                                        </p:tav>
                                      </p:tavLst>
                                    </p:anim>
                                    <p:anim to="" calcmode="lin" valueType="num">
                                      <p:cBhvr>
                                        <p:cTn id="96"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97"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98"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99" presetID="35" presetClass="path" presetSubtype="0" accel="50000" decel="50000" fill="hold" grpId="1" nodeType="withEffect">
                                  <p:stCondLst>
                                    <p:cond delay="0"/>
                                  </p:stCondLst>
                                  <p:childTnLst>
                                    <p:anim to="" calcmode="lin" valueType="num">
                                      <p:cBhvr>
                                        <p:cTn id="100" dur="500" fill="hold">
                                          <p:stCondLst>
                                            <p:cond delay="0"/>
                                          </p:stCondLst>
                                        </p:cTn>
                                        <p:tgtEl>
                                          <p:spTgt spid="16"/>
                                        </p:tgtEl>
                                        <p:attrNameLst>
                                          <p:attrName>ppt_x</p:attrName>
                                        </p:attrNameLst>
                                      </p:cBhvr>
                                      <p:tavLst>
                                        <p:tav tm="0">
                                          <p:val>
                                            <p:strVal val="ppt_x"/>
                                          </p:val>
                                        </p:tav>
                                        <p:tav tm="100000">
                                          <p:val>
                                            <p:strVal val="#ppt_x+0.15664504"/>
                                          </p:val>
                                        </p:tav>
                                      </p:tavLst>
                                    </p:anim>
                                    <p:anim to="" calcmode="lin" valueType="num">
                                      <p:cBhvr>
                                        <p:cTn id="101"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02"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03"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04" presetID="35" presetClass="path" presetSubtype="0" accel="50000" decel="50000" fill="hold" grpId="1" nodeType="withEffect">
                                  <p:stCondLst>
                                    <p:cond delay="0"/>
                                  </p:stCondLst>
                                  <p:childTnLst>
                                    <p:anim to="" calcmode="lin" valueType="num">
                                      <p:cBhvr>
                                        <p:cTn id="105" dur="500" fill="hold">
                                          <p:stCondLst>
                                            <p:cond delay="0"/>
                                          </p:stCondLst>
                                        </p:cTn>
                                        <p:tgtEl>
                                          <p:spTgt spid="2"/>
                                        </p:tgtEl>
                                        <p:attrNameLst>
                                          <p:attrName>ppt_x</p:attrName>
                                        </p:attrNameLst>
                                      </p:cBhvr>
                                      <p:tavLst>
                                        <p:tav tm="0">
                                          <p:val>
                                            <p:strVal val="ppt_x"/>
                                          </p:val>
                                        </p:tav>
                                        <p:tav tm="100000">
                                          <p:val>
                                            <p:strVal val="#ppt_x+0.15664503"/>
                                          </p:val>
                                        </p:tav>
                                      </p:tavLst>
                                    </p:anim>
                                    <p:anim to="" calcmode="lin" valueType="num">
                                      <p:cBhvr>
                                        <p:cTn id="10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0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0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09" presetID="35" presetClass="path" presetSubtype="0" accel="50000" decel="50000" fill="hold" grpId="1" nodeType="withEffect">
                                  <p:stCondLst>
                                    <p:cond delay="0"/>
                                  </p:stCondLst>
                                  <p:childTnLst>
                                    <p:anim to="" calcmode="lin" valueType="num">
                                      <p:cBhvr>
                                        <p:cTn id="110" dur="500" fill="hold">
                                          <p:stCondLst>
                                            <p:cond delay="0"/>
                                          </p:stCondLst>
                                        </p:cTn>
                                        <p:tgtEl>
                                          <p:spTgt spid="32"/>
                                        </p:tgtEl>
                                        <p:attrNameLst>
                                          <p:attrName>ppt_x</p:attrName>
                                        </p:attrNameLst>
                                      </p:cBhvr>
                                      <p:tavLst>
                                        <p:tav tm="0">
                                          <p:val>
                                            <p:strVal val="ppt_x"/>
                                          </p:val>
                                        </p:tav>
                                        <p:tav tm="100000">
                                          <p:val>
                                            <p:strVal val="#ppt_x+0.15664504"/>
                                          </p:val>
                                        </p:tav>
                                      </p:tavLst>
                                    </p:anim>
                                    <p:anim to="" calcmode="lin" valueType="num">
                                      <p:cBhvr>
                                        <p:cTn id="11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1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1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14" presetID="35" presetClass="path" presetSubtype="0" accel="50000" decel="50000" fill="hold" grpId="1" nodeType="withEffect">
                                  <p:stCondLst>
                                    <p:cond delay="0"/>
                                  </p:stCondLst>
                                  <p:childTnLst>
                                    <p:anim to="" calcmode="lin" valueType="num">
                                      <p:cBhvr>
                                        <p:cTn id="115" dur="500" fill="hold">
                                          <p:stCondLst>
                                            <p:cond delay="0"/>
                                          </p:stCondLst>
                                        </p:cTn>
                                        <p:tgtEl>
                                          <p:spTgt spid="31"/>
                                        </p:tgtEl>
                                        <p:attrNameLst>
                                          <p:attrName>ppt_x</p:attrName>
                                        </p:attrNameLst>
                                      </p:cBhvr>
                                      <p:tavLst>
                                        <p:tav tm="0">
                                          <p:val>
                                            <p:strVal val="ppt_x"/>
                                          </p:val>
                                        </p:tav>
                                        <p:tav tm="100000">
                                          <p:val>
                                            <p:strVal val="#ppt_x+0.15664504"/>
                                          </p:val>
                                        </p:tav>
                                      </p:tavLst>
                                    </p:anim>
                                    <p:anim to="" calcmode="lin" valueType="num">
                                      <p:cBhvr>
                                        <p:cTn id="116"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17"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18"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19" presetID="35" presetClass="path" presetSubtype="0" accel="50000" decel="50000" fill="hold" grpId="1" nodeType="withEffect">
                                  <p:stCondLst>
                                    <p:cond delay="0"/>
                                  </p:stCondLst>
                                  <p:childTnLst>
                                    <p:anim to="" calcmode="lin" valueType="num">
                                      <p:cBhvr>
                                        <p:cTn id="120" dur="500" fill="hold">
                                          <p:stCondLst>
                                            <p:cond delay="0"/>
                                          </p:stCondLst>
                                        </p:cTn>
                                        <p:tgtEl>
                                          <p:spTgt spid="18"/>
                                        </p:tgtEl>
                                        <p:attrNameLst>
                                          <p:attrName>ppt_x</p:attrName>
                                        </p:attrNameLst>
                                      </p:cBhvr>
                                      <p:tavLst>
                                        <p:tav tm="0">
                                          <p:val>
                                            <p:strVal val="ppt_x"/>
                                          </p:val>
                                        </p:tav>
                                        <p:tav tm="100000">
                                          <p:val>
                                            <p:strVal val="#ppt_x+0.15664503"/>
                                          </p:val>
                                        </p:tav>
                                      </p:tavLst>
                                    </p:anim>
                                    <p:anim to="" calcmode="lin" valueType="num">
                                      <p:cBhvr>
                                        <p:cTn id="121"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22"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23" dur="500" fill="hold">
                                          <p:stCondLst>
                                            <p:cond delay="0"/>
                                          </p:stCondLst>
                                        </p:cTn>
                                        <p:tgtEl>
                                          <p:spTgt spid="18"/>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3" presetClass="entr" presetSubtype="288" fill="hold" nodeType="clickEffect">
                                  <p:stCondLst>
                                    <p:cond delay="0"/>
                                  </p:stCondLst>
                                  <p:childTnLst>
                                    <p:set>
                                      <p:cBhvr>
                                        <p:cTn id="127" dur="1" fill="hold">
                                          <p:stCondLst>
                                            <p:cond delay="0"/>
                                          </p:stCondLst>
                                        </p:cTn>
                                        <p:tgtEl>
                                          <p:spTgt spid="58"/>
                                        </p:tgtEl>
                                        <p:attrNameLst>
                                          <p:attrName>style.visibility</p:attrName>
                                        </p:attrNameLst>
                                      </p:cBhvr>
                                      <p:to>
                                        <p:strVal val="visible"/>
                                      </p:to>
                                    </p:set>
                                    <p:anim calcmode="lin" valueType="num">
                                      <p:cBhvr>
                                        <p:cTn id="128" dur="500" fill="hold"/>
                                        <p:tgtEl>
                                          <p:spTgt spid="58"/>
                                        </p:tgtEl>
                                        <p:attrNameLst>
                                          <p:attrName>ppt_w</p:attrName>
                                        </p:attrNameLst>
                                      </p:cBhvr>
                                      <p:tavLst>
                                        <p:tav tm="0">
                                          <p:val>
                                            <p:strVal val="4/3*#ppt_w"/>
                                          </p:val>
                                        </p:tav>
                                        <p:tav tm="100000">
                                          <p:val>
                                            <p:strVal val="#ppt_w"/>
                                          </p:val>
                                        </p:tav>
                                      </p:tavLst>
                                    </p:anim>
                                    <p:anim calcmode="lin" valueType="num">
                                      <p:cBhvr>
                                        <p:cTn id="129" dur="500" fill="hold"/>
                                        <p:tgtEl>
                                          <p:spTgt spid="58"/>
                                        </p:tgtEl>
                                        <p:attrNameLst>
                                          <p:attrName>ppt_h</p:attrName>
                                        </p:attrNameLst>
                                      </p:cBhvr>
                                      <p:tavLst>
                                        <p:tav tm="0">
                                          <p:val>
                                            <p:strVal val="4/3*#ppt_h"/>
                                          </p:val>
                                        </p:tav>
                                        <p:tav tm="100000">
                                          <p:val>
                                            <p:strVal val="#ppt_h"/>
                                          </p:val>
                                        </p:tav>
                                      </p:tavLst>
                                    </p:anim>
                                    <p:anim to="" calcmode="lin" valueType="num">
                                      <p:cBhvr>
                                        <p:cTn id="130" dur="500" fill="hold">
                                          <p:stCondLst>
                                            <p:cond delay="0"/>
                                          </p:stCondLst>
                                        </p:cTn>
                                        <p:tgtEl>
                                          <p:spTgt spid="58"/>
                                        </p:tgtEl>
                                        <p:attrNameLst>
                                          <p:attrName>ppt_x</p:attrName>
                                        </p:attrNameLst>
                                      </p:cBhvr>
                                      <p:tavLst>
                                        <p:tav tm="0">
                                          <p:val>
                                            <p:strVal val="#ppt_x+0"/>
                                          </p:val>
                                        </p:tav>
                                        <p:tav tm="100000">
                                          <p:val>
                                            <p:strVal val="#ppt_x+0"/>
                                          </p:val>
                                        </p:tav>
                                      </p:tavLst>
                                    </p:anim>
                                    <p:anim to="" calcmode="lin" valueType="num">
                                      <p:cBhvr>
                                        <p:cTn id="131" dur="500" fill="hold">
                                          <p:stCondLst>
                                            <p:cond delay="0"/>
                                          </p:stCondLst>
                                        </p:cTn>
                                        <p:tgtEl>
                                          <p:spTgt spid="58"/>
                                        </p:tgtEl>
                                        <p:attrNameLst>
                                          <p:attrName>ppt_y</p:attrName>
                                        </p:attrNameLst>
                                      </p:cBhvr>
                                      <p:tavLst>
                                        <p:tav tm="0">
                                          <p:val>
                                            <p:strVal val="#ppt_y+0"/>
                                          </p:val>
                                        </p:tav>
                                        <p:tav tm="100000">
                                          <p:val>
                                            <p:strVal val="#ppt_y+0"/>
                                          </p:val>
                                        </p:tav>
                                      </p:tavLst>
                                    </p:anim>
                                  </p:childTnLst>
                                </p:cTn>
                              </p:par>
                              <p:par>
                                <p:cTn id="132" presetID="23" presetClass="entr" presetSubtype="288" fill="hold" grpId="0" nodeType="withEffect">
                                  <p:stCondLst>
                                    <p:cond delay="0"/>
                                  </p:stCondLst>
                                  <p:childTnLst>
                                    <p:set>
                                      <p:cBhvr>
                                        <p:cTn id="133" dur="1" fill="hold">
                                          <p:stCondLst>
                                            <p:cond delay="0"/>
                                          </p:stCondLst>
                                        </p:cTn>
                                        <p:tgtEl>
                                          <p:spTgt spid="17"/>
                                        </p:tgtEl>
                                        <p:attrNameLst>
                                          <p:attrName>style.visibility</p:attrName>
                                        </p:attrNameLst>
                                      </p:cBhvr>
                                      <p:to>
                                        <p:strVal val="visible"/>
                                      </p:to>
                                    </p:set>
                                    <p:anim calcmode="lin" valueType="num">
                                      <p:cBhvr>
                                        <p:cTn id="134" dur="500" fill="hold"/>
                                        <p:tgtEl>
                                          <p:spTgt spid="17"/>
                                        </p:tgtEl>
                                        <p:attrNameLst>
                                          <p:attrName>ppt_w</p:attrName>
                                        </p:attrNameLst>
                                      </p:cBhvr>
                                      <p:tavLst>
                                        <p:tav tm="0">
                                          <p:val>
                                            <p:strVal val="4/3*#ppt_w"/>
                                          </p:val>
                                        </p:tav>
                                        <p:tav tm="100000">
                                          <p:val>
                                            <p:strVal val="#ppt_w"/>
                                          </p:val>
                                        </p:tav>
                                      </p:tavLst>
                                    </p:anim>
                                    <p:anim calcmode="lin" valueType="num">
                                      <p:cBhvr>
                                        <p:cTn id="135" dur="500" fill="hold"/>
                                        <p:tgtEl>
                                          <p:spTgt spid="17"/>
                                        </p:tgtEl>
                                        <p:attrNameLst>
                                          <p:attrName>ppt_h</p:attrName>
                                        </p:attrNameLst>
                                      </p:cBhvr>
                                      <p:tavLst>
                                        <p:tav tm="0">
                                          <p:val>
                                            <p:strVal val="4/3*#ppt_h"/>
                                          </p:val>
                                        </p:tav>
                                        <p:tav tm="100000">
                                          <p:val>
                                            <p:strVal val="#ppt_h"/>
                                          </p:val>
                                        </p:tav>
                                      </p:tavLst>
                                    </p:anim>
                                    <p:anim to="" calcmode="lin" valueType="num">
                                      <p:cBhvr>
                                        <p:cTn id="13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13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138" presetID="23" presetClass="entr" presetSubtype="288" fill="hold" grpId="0" nodeType="withEffect">
                                  <p:stCondLst>
                                    <p:cond delay="0"/>
                                  </p:stCondLst>
                                  <p:childTnLst>
                                    <p:set>
                                      <p:cBhvr>
                                        <p:cTn id="139" dur="1" fill="hold">
                                          <p:stCondLst>
                                            <p:cond delay="0"/>
                                          </p:stCondLst>
                                        </p:cTn>
                                        <p:tgtEl>
                                          <p:spTgt spid="54"/>
                                        </p:tgtEl>
                                        <p:attrNameLst>
                                          <p:attrName>style.visibility</p:attrName>
                                        </p:attrNameLst>
                                      </p:cBhvr>
                                      <p:to>
                                        <p:strVal val="visible"/>
                                      </p:to>
                                    </p:set>
                                    <p:anim calcmode="lin" valueType="num">
                                      <p:cBhvr>
                                        <p:cTn id="140" dur="500" fill="hold"/>
                                        <p:tgtEl>
                                          <p:spTgt spid="54"/>
                                        </p:tgtEl>
                                        <p:attrNameLst>
                                          <p:attrName>ppt_w</p:attrName>
                                        </p:attrNameLst>
                                      </p:cBhvr>
                                      <p:tavLst>
                                        <p:tav tm="0">
                                          <p:val>
                                            <p:strVal val="4/3*#ppt_w"/>
                                          </p:val>
                                        </p:tav>
                                        <p:tav tm="100000">
                                          <p:val>
                                            <p:strVal val="#ppt_w"/>
                                          </p:val>
                                        </p:tav>
                                      </p:tavLst>
                                    </p:anim>
                                    <p:anim calcmode="lin" valueType="num">
                                      <p:cBhvr>
                                        <p:cTn id="141" dur="500" fill="hold"/>
                                        <p:tgtEl>
                                          <p:spTgt spid="54"/>
                                        </p:tgtEl>
                                        <p:attrNameLst>
                                          <p:attrName>ppt_h</p:attrName>
                                        </p:attrNameLst>
                                      </p:cBhvr>
                                      <p:tavLst>
                                        <p:tav tm="0">
                                          <p:val>
                                            <p:strVal val="4/3*#ppt_h"/>
                                          </p:val>
                                        </p:tav>
                                        <p:tav tm="100000">
                                          <p:val>
                                            <p:strVal val="#ppt_h"/>
                                          </p:val>
                                        </p:tav>
                                      </p:tavLst>
                                    </p:anim>
                                    <p:anim to="" calcmode="lin" valueType="num">
                                      <p:cBhvr>
                                        <p:cTn id="142"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143"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144" presetID="23" presetClass="entr" presetSubtype="288" fill="hold" grpId="0" nodeType="withEffect">
                                  <p:stCondLst>
                                    <p:cond delay="0"/>
                                  </p:stCondLst>
                                  <p:childTnLst>
                                    <p:set>
                                      <p:cBhvr>
                                        <p:cTn id="145" dur="1" fill="hold">
                                          <p:stCondLst>
                                            <p:cond delay="0"/>
                                          </p:stCondLst>
                                        </p:cTn>
                                        <p:tgtEl>
                                          <p:spTgt spid="40"/>
                                        </p:tgtEl>
                                        <p:attrNameLst>
                                          <p:attrName>style.visibility</p:attrName>
                                        </p:attrNameLst>
                                      </p:cBhvr>
                                      <p:to>
                                        <p:strVal val="visible"/>
                                      </p:to>
                                    </p:set>
                                    <p:anim calcmode="lin" valueType="num">
                                      <p:cBhvr>
                                        <p:cTn id="146" dur="500" fill="hold"/>
                                        <p:tgtEl>
                                          <p:spTgt spid="40"/>
                                        </p:tgtEl>
                                        <p:attrNameLst>
                                          <p:attrName>ppt_w</p:attrName>
                                        </p:attrNameLst>
                                      </p:cBhvr>
                                      <p:tavLst>
                                        <p:tav tm="0">
                                          <p:val>
                                            <p:strVal val="4/3*#ppt_w"/>
                                          </p:val>
                                        </p:tav>
                                        <p:tav tm="100000">
                                          <p:val>
                                            <p:strVal val="#ppt_w"/>
                                          </p:val>
                                        </p:tav>
                                      </p:tavLst>
                                    </p:anim>
                                    <p:anim calcmode="lin" valueType="num">
                                      <p:cBhvr>
                                        <p:cTn id="147" dur="500" fill="hold"/>
                                        <p:tgtEl>
                                          <p:spTgt spid="40"/>
                                        </p:tgtEl>
                                        <p:attrNameLst>
                                          <p:attrName>ppt_h</p:attrName>
                                        </p:attrNameLst>
                                      </p:cBhvr>
                                      <p:tavLst>
                                        <p:tav tm="0">
                                          <p:val>
                                            <p:strVal val="4/3*#ppt_h"/>
                                          </p:val>
                                        </p:tav>
                                        <p:tav tm="100000">
                                          <p:val>
                                            <p:strVal val="#ppt_h"/>
                                          </p:val>
                                        </p:tav>
                                      </p:tavLst>
                                    </p:anim>
                                    <p:anim to="" calcmode="lin" valueType="num">
                                      <p:cBhvr>
                                        <p:cTn id="148" dur="500" fill="hold">
                                          <p:stCondLst>
                                            <p:cond delay="0"/>
                                          </p:stCondLst>
                                        </p:cTn>
                                        <p:tgtEl>
                                          <p:spTgt spid="40"/>
                                        </p:tgtEl>
                                        <p:attrNameLst>
                                          <p:attrName>ppt_x</p:attrName>
                                        </p:attrNameLst>
                                      </p:cBhvr>
                                      <p:tavLst>
                                        <p:tav tm="0">
                                          <p:val>
                                            <p:strVal val="#ppt_x+0"/>
                                          </p:val>
                                        </p:tav>
                                        <p:tav tm="100000">
                                          <p:val>
                                            <p:strVal val="#ppt_x+0"/>
                                          </p:val>
                                        </p:tav>
                                      </p:tavLst>
                                    </p:anim>
                                    <p:anim to="" calcmode="lin" valueType="num">
                                      <p:cBhvr>
                                        <p:cTn id="149"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0" presetID="23" presetClass="entr" presetSubtype="288"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 calcmode="lin" valueType="num">
                                      <p:cBhvr>
                                        <p:cTn id="152" dur="500" fill="hold"/>
                                        <p:tgtEl>
                                          <p:spTgt spid="39"/>
                                        </p:tgtEl>
                                        <p:attrNameLst>
                                          <p:attrName>ppt_w</p:attrName>
                                        </p:attrNameLst>
                                      </p:cBhvr>
                                      <p:tavLst>
                                        <p:tav tm="0">
                                          <p:val>
                                            <p:strVal val="4/3*#ppt_w"/>
                                          </p:val>
                                        </p:tav>
                                        <p:tav tm="100000">
                                          <p:val>
                                            <p:strVal val="#ppt_w"/>
                                          </p:val>
                                        </p:tav>
                                      </p:tavLst>
                                    </p:anim>
                                    <p:anim calcmode="lin" valueType="num">
                                      <p:cBhvr>
                                        <p:cTn id="153" dur="500" fill="hold"/>
                                        <p:tgtEl>
                                          <p:spTgt spid="39"/>
                                        </p:tgtEl>
                                        <p:attrNameLst>
                                          <p:attrName>ppt_h</p:attrName>
                                        </p:attrNameLst>
                                      </p:cBhvr>
                                      <p:tavLst>
                                        <p:tav tm="0">
                                          <p:val>
                                            <p:strVal val="4/3*#ppt_h"/>
                                          </p:val>
                                        </p:tav>
                                        <p:tav tm="100000">
                                          <p:val>
                                            <p:strVal val="#ppt_h"/>
                                          </p:val>
                                        </p:tav>
                                      </p:tavLst>
                                    </p:anim>
                                    <p:anim to="" calcmode="lin" valueType="num">
                                      <p:cBhvr>
                                        <p:cTn id="154" dur="500" fill="hold">
                                          <p:stCondLst>
                                            <p:cond delay="0"/>
                                          </p:stCondLst>
                                        </p:cTn>
                                        <p:tgtEl>
                                          <p:spTgt spid="39"/>
                                        </p:tgtEl>
                                        <p:attrNameLst>
                                          <p:attrName>ppt_x</p:attrName>
                                        </p:attrNameLst>
                                      </p:cBhvr>
                                      <p:tavLst>
                                        <p:tav tm="0">
                                          <p:val>
                                            <p:strVal val="#ppt_x+0"/>
                                          </p:val>
                                        </p:tav>
                                        <p:tav tm="100000">
                                          <p:val>
                                            <p:strVal val="#ppt_x+0"/>
                                          </p:val>
                                        </p:tav>
                                      </p:tavLst>
                                    </p:anim>
                                    <p:anim to="" calcmode="lin" valueType="num">
                                      <p:cBhvr>
                                        <p:cTn id="155" dur="500" fill="hold">
                                          <p:stCondLst>
                                            <p:cond delay="0"/>
                                          </p:stCondLst>
                                        </p:cTn>
                                        <p:tgtEl>
                                          <p:spTgt spid="39"/>
                                        </p:tgtEl>
                                        <p:attrNameLst>
                                          <p:attrName>ppt_y</p:attrName>
                                        </p:attrNameLst>
                                      </p:cBhvr>
                                      <p:tavLst>
                                        <p:tav tm="0">
                                          <p:val>
                                            <p:strVal val="#ppt_y+0"/>
                                          </p:val>
                                        </p:tav>
                                        <p:tav tm="100000">
                                          <p:val>
                                            <p:strVal val="#ppt_y+0"/>
                                          </p:val>
                                        </p:tav>
                                      </p:tavLst>
                                    </p:anim>
                                  </p:childTnLst>
                                </p:cTn>
                              </p:par>
                              <p:par>
                                <p:cTn id="156" presetID="23" presetClass="entr" presetSubtype="288" fill="hold" grpId="0" nodeType="withEffect">
                                  <p:stCondLst>
                                    <p:cond delay="0"/>
                                  </p:stCondLst>
                                  <p:childTnLst>
                                    <p:set>
                                      <p:cBhvr>
                                        <p:cTn id="157" dur="1" fill="hold">
                                          <p:stCondLst>
                                            <p:cond delay="0"/>
                                          </p:stCondLst>
                                        </p:cTn>
                                        <p:tgtEl>
                                          <p:spTgt spid="60"/>
                                        </p:tgtEl>
                                        <p:attrNameLst>
                                          <p:attrName>style.visibility</p:attrName>
                                        </p:attrNameLst>
                                      </p:cBhvr>
                                      <p:to>
                                        <p:strVal val="visible"/>
                                      </p:to>
                                    </p:set>
                                    <p:anim calcmode="lin" valueType="num">
                                      <p:cBhvr>
                                        <p:cTn id="158" dur="500" fill="hold"/>
                                        <p:tgtEl>
                                          <p:spTgt spid="60"/>
                                        </p:tgtEl>
                                        <p:attrNameLst>
                                          <p:attrName>ppt_w</p:attrName>
                                        </p:attrNameLst>
                                      </p:cBhvr>
                                      <p:tavLst>
                                        <p:tav tm="0">
                                          <p:val>
                                            <p:strVal val="4/3*#ppt_w"/>
                                          </p:val>
                                        </p:tav>
                                        <p:tav tm="100000">
                                          <p:val>
                                            <p:strVal val="#ppt_w"/>
                                          </p:val>
                                        </p:tav>
                                      </p:tavLst>
                                    </p:anim>
                                    <p:anim calcmode="lin" valueType="num">
                                      <p:cBhvr>
                                        <p:cTn id="159" dur="500" fill="hold"/>
                                        <p:tgtEl>
                                          <p:spTgt spid="60"/>
                                        </p:tgtEl>
                                        <p:attrNameLst>
                                          <p:attrName>ppt_h</p:attrName>
                                        </p:attrNameLst>
                                      </p:cBhvr>
                                      <p:tavLst>
                                        <p:tav tm="0">
                                          <p:val>
                                            <p:strVal val="4/3*#ppt_h"/>
                                          </p:val>
                                        </p:tav>
                                        <p:tav tm="100000">
                                          <p:val>
                                            <p:strVal val="#ppt_h"/>
                                          </p:val>
                                        </p:tav>
                                      </p:tavLst>
                                    </p:anim>
                                    <p:anim to="" calcmode="lin" valueType="num">
                                      <p:cBhvr>
                                        <p:cTn id="160" dur="500" fill="hold">
                                          <p:stCondLst>
                                            <p:cond delay="0"/>
                                          </p:stCondLst>
                                        </p:cTn>
                                        <p:tgtEl>
                                          <p:spTgt spid="60"/>
                                        </p:tgtEl>
                                        <p:attrNameLst>
                                          <p:attrName>ppt_x</p:attrName>
                                        </p:attrNameLst>
                                      </p:cBhvr>
                                      <p:tavLst>
                                        <p:tav tm="0">
                                          <p:val>
                                            <p:strVal val="#ppt_x+0"/>
                                          </p:val>
                                        </p:tav>
                                        <p:tav tm="100000">
                                          <p:val>
                                            <p:strVal val="#ppt_x+0"/>
                                          </p:val>
                                        </p:tav>
                                      </p:tavLst>
                                    </p:anim>
                                    <p:anim to="" calcmode="lin" valueType="num">
                                      <p:cBhvr>
                                        <p:cTn id="161" dur="500" fill="hold">
                                          <p:stCondLst>
                                            <p:cond delay="0"/>
                                          </p:stCondLst>
                                        </p:cTn>
                                        <p:tgtEl>
                                          <p:spTgt spid="60"/>
                                        </p:tgtEl>
                                        <p:attrNameLst>
                                          <p:attrName>ppt_y</p:attrName>
                                        </p:attrNameLst>
                                      </p:cBhvr>
                                      <p:tavLst>
                                        <p:tav tm="0">
                                          <p:val>
                                            <p:strVal val="#ppt_y+0"/>
                                          </p:val>
                                        </p:tav>
                                        <p:tav tm="100000">
                                          <p:val>
                                            <p:strVal val="#ppt_y+0"/>
                                          </p:val>
                                        </p:tav>
                                      </p:tavLst>
                                    </p:anim>
                                  </p:childTnLst>
                                </p:cTn>
                              </p:par>
                              <p:par>
                                <p:cTn id="162" presetID="35" presetClass="path" presetSubtype="0" accel="50000" decel="50000" fill="hold" nodeType="withEffect">
                                  <p:stCondLst>
                                    <p:cond delay="0"/>
                                  </p:stCondLst>
                                  <p:childTnLst>
                                    <p:anim to="" calcmode="lin" valueType="num">
                                      <p:cBhvr>
                                        <p:cTn id="163" dur="500" fill="hold">
                                          <p:stCondLst>
                                            <p:cond delay="0"/>
                                          </p:stCondLst>
                                        </p:cTn>
                                        <p:tgtEl>
                                          <p:spTgt spid="12"/>
                                        </p:tgtEl>
                                        <p:attrNameLst>
                                          <p:attrName>ppt_x</p:attrName>
                                        </p:attrNameLst>
                                      </p:cBhvr>
                                      <p:tavLst>
                                        <p:tav tm="0">
                                          <p:val>
                                            <p:strVal val="ppt_x"/>
                                          </p:val>
                                        </p:tav>
                                        <p:tav tm="100000">
                                          <p:val>
                                            <p:strVal val="#ppt_x+1.5894573E-08"/>
                                          </p:val>
                                        </p:tav>
                                      </p:tavLst>
                                    </p:anim>
                                    <p:anim to="" calcmode="lin" valueType="num">
                                      <p:cBhvr>
                                        <p:cTn id="16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6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6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67" presetID="35" presetClass="path" presetSubtype="0" accel="50000" decel="50000" fill="hold" grpId="2" nodeType="withEffect">
                                  <p:stCondLst>
                                    <p:cond delay="0"/>
                                  </p:stCondLst>
                                  <p:childTnLst>
                                    <p:anim to="" calcmode="lin" valueType="num">
                                      <p:cBhvr>
                                        <p:cTn id="168" dur="500" fill="hold">
                                          <p:stCondLst>
                                            <p:cond delay="0"/>
                                          </p:stCondLst>
                                        </p:cTn>
                                        <p:tgtEl>
                                          <p:spTgt spid="16"/>
                                        </p:tgtEl>
                                        <p:attrNameLst>
                                          <p:attrName>ppt_x</p:attrName>
                                        </p:attrNameLst>
                                      </p:cBhvr>
                                      <p:tavLst>
                                        <p:tav tm="0">
                                          <p:val>
                                            <p:strVal val="ppt_x"/>
                                          </p:val>
                                        </p:tav>
                                        <p:tav tm="100000">
                                          <p:val>
                                            <p:strVal val="#ppt_x+0"/>
                                          </p:val>
                                        </p:tav>
                                      </p:tavLst>
                                    </p:anim>
                                    <p:anim to="" calcmode="lin" valueType="num">
                                      <p:cBhvr>
                                        <p:cTn id="169" dur="500" fill="hold">
                                          <p:stCondLst>
                                            <p:cond delay="0"/>
                                          </p:stCondLst>
                                        </p:cTn>
                                        <p:tgtEl>
                                          <p:spTgt spid="16"/>
                                        </p:tgtEl>
                                        <p:attrNameLst>
                                          <p:attrName>ppt_y</p:attrName>
                                        </p:attrNameLst>
                                      </p:cBhvr>
                                      <p:tavLst>
                                        <p:tav tm="0">
                                          <p:val>
                                            <p:strVal val="ppt_y"/>
                                          </p:val>
                                        </p:tav>
                                        <p:tav tm="100000">
                                          <p:val>
                                            <p:strVal val="#ppt_y+0"/>
                                          </p:val>
                                        </p:tav>
                                      </p:tavLst>
                                    </p:anim>
                                    <p:anim to="" calcmode="lin" valueType="num">
                                      <p:cBhvr>
                                        <p:cTn id="170" dur="500" fill="hold">
                                          <p:stCondLst>
                                            <p:cond delay="0"/>
                                          </p:stCondLst>
                                        </p:cTn>
                                        <p:tgtEl>
                                          <p:spTgt spid="16"/>
                                        </p:tgtEl>
                                        <p:attrNameLst>
                                          <p:attrName>ppt_w</p:attrName>
                                        </p:attrNameLst>
                                      </p:cBhvr>
                                      <p:tavLst>
                                        <p:tav tm="0">
                                          <p:val>
                                            <p:strVal val="ppt_w"/>
                                          </p:val>
                                        </p:tav>
                                        <p:tav tm="100000">
                                          <p:val>
                                            <p:strVal val="#ppt_w"/>
                                          </p:val>
                                        </p:tav>
                                      </p:tavLst>
                                    </p:anim>
                                    <p:anim to="" calcmode="lin" valueType="num">
                                      <p:cBhvr>
                                        <p:cTn id="171" dur="500" fill="hold">
                                          <p:stCondLst>
                                            <p:cond delay="0"/>
                                          </p:stCondLst>
                                        </p:cTn>
                                        <p:tgtEl>
                                          <p:spTgt spid="16"/>
                                        </p:tgtEl>
                                        <p:attrNameLst>
                                          <p:attrName>ppt_h</p:attrName>
                                        </p:attrNameLst>
                                      </p:cBhvr>
                                      <p:tavLst>
                                        <p:tav tm="0">
                                          <p:val>
                                            <p:strVal val="ppt_h"/>
                                          </p:val>
                                        </p:tav>
                                        <p:tav tm="100000">
                                          <p:val>
                                            <p:strVal val="#ppt_h"/>
                                          </p:val>
                                        </p:tav>
                                      </p:tavLst>
                                    </p:anim>
                                  </p:childTnLst>
                                </p:cTn>
                              </p:par>
                              <p:par>
                                <p:cTn id="172" presetID="35" presetClass="path" presetSubtype="0" accel="50000" decel="50000" fill="hold" grpId="2" nodeType="withEffect">
                                  <p:stCondLst>
                                    <p:cond delay="0"/>
                                  </p:stCondLst>
                                  <p:childTnLst>
                                    <p:anim to="" calcmode="lin" valueType="num">
                                      <p:cBhvr>
                                        <p:cTn id="173"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174"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175"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176"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177" presetID="35" presetClass="path" presetSubtype="0" accel="50000" decel="50000" fill="hold" grpId="2" nodeType="withEffect">
                                  <p:stCondLst>
                                    <p:cond delay="0"/>
                                  </p:stCondLst>
                                  <p:childTnLst>
                                    <p:anim to="" calcmode="lin" valueType="num">
                                      <p:cBhvr>
                                        <p:cTn id="178"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179"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80"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81"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82" presetID="35" presetClass="path" presetSubtype="0" accel="50000" decel="50000" fill="hold" grpId="2" nodeType="withEffect">
                                  <p:stCondLst>
                                    <p:cond delay="0"/>
                                  </p:stCondLst>
                                  <p:childTnLst>
                                    <p:anim to="" calcmode="lin" valueType="num">
                                      <p:cBhvr>
                                        <p:cTn id="18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18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18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18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187" presetID="35" presetClass="path" presetSubtype="0" accel="50000" decel="50000" fill="hold" grpId="2" nodeType="withEffect">
                                  <p:stCondLst>
                                    <p:cond delay="0"/>
                                  </p:stCondLst>
                                  <p:childTnLst>
                                    <p:anim to="" calcmode="lin" valueType="num">
                                      <p:cBhvr>
                                        <p:cTn id="188" dur="500" fill="hold">
                                          <p:stCondLst>
                                            <p:cond delay="0"/>
                                          </p:stCondLst>
                                        </p:cTn>
                                        <p:tgtEl>
                                          <p:spTgt spid="18"/>
                                        </p:tgtEl>
                                        <p:attrNameLst>
                                          <p:attrName>ppt_x</p:attrName>
                                        </p:attrNameLst>
                                      </p:cBhvr>
                                      <p:tavLst>
                                        <p:tav tm="0">
                                          <p:val>
                                            <p:strVal val="ppt_x"/>
                                          </p:val>
                                        </p:tav>
                                        <p:tav tm="100000">
                                          <p:val>
                                            <p:strVal val="#ppt_x+1.5894573E-08"/>
                                          </p:val>
                                        </p:tav>
                                      </p:tavLst>
                                    </p:anim>
                                    <p:anim to="" calcmode="lin" valueType="num">
                                      <p:cBhvr>
                                        <p:cTn id="189"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190"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191"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192" presetID="35" presetClass="path" presetSubtype="0" accel="50000" decel="50000" fill="hold" nodeType="withEffect">
                                  <p:stCondLst>
                                    <p:cond delay="0"/>
                                  </p:stCondLst>
                                  <p:childTnLst>
                                    <p:anim to="" calcmode="lin" valueType="num">
                                      <p:cBhvr>
                                        <p:cTn id="193" dur="500" fill="hold">
                                          <p:stCondLst>
                                            <p:cond delay="0"/>
                                          </p:stCondLst>
                                        </p:cTn>
                                        <p:tgtEl>
                                          <p:spTgt spid="52"/>
                                        </p:tgtEl>
                                        <p:attrNameLst>
                                          <p:attrName>ppt_x</p:attrName>
                                        </p:attrNameLst>
                                      </p:cBhvr>
                                      <p:tavLst>
                                        <p:tav tm="0">
                                          <p:val>
                                            <p:strVal val="ppt_x"/>
                                          </p:val>
                                        </p:tav>
                                        <p:tav tm="100000">
                                          <p:val>
                                            <p:strVal val="#ppt_x+0"/>
                                          </p:val>
                                        </p:tav>
                                      </p:tavLst>
                                    </p:anim>
                                    <p:anim to="" calcmode="lin" valueType="num">
                                      <p:cBhvr>
                                        <p:cTn id="194" dur="500" fill="hold">
                                          <p:stCondLst>
                                            <p:cond delay="0"/>
                                          </p:stCondLst>
                                        </p:cTn>
                                        <p:tgtEl>
                                          <p:spTgt spid="52"/>
                                        </p:tgtEl>
                                        <p:attrNameLst>
                                          <p:attrName>ppt_y</p:attrName>
                                        </p:attrNameLst>
                                      </p:cBhvr>
                                      <p:tavLst>
                                        <p:tav tm="0">
                                          <p:val>
                                            <p:strVal val="ppt_y"/>
                                          </p:val>
                                        </p:tav>
                                        <p:tav tm="100000">
                                          <p:val>
                                            <p:strVal val="#ppt_y+0"/>
                                          </p:val>
                                        </p:tav>
                                      </p:tavLst>
                                    </p:anim>
                                    <p:anim to="" calcmode="lin" valueType="num">
                                      <p:cBhvr>
                                        <p:cTn id="195" dur="500" fill="hold">
                                          <p:stCondLst>
                                            <p:cond delay="0"/>
                                          </p:stCondLst>
                                        </p:cTn>
                                        <p:tgtEl>
                                          <p:spTgt spid="52"/>
                                        </p:tgtEl>
                                        <p:attrNameLst>
                                          <p:attrName>ppt_w</p:attrName>
                                        </p:attrNameLst>
                                      </p:cBhvr>
                                      <p:tavLst>
                                        <p:tav tm="0">
                                          <p:val>
                                            <p:strVal val="ppt_w"/>
                                          </p:val>
                                        </p:tav>
                                        <p:tav tm="100000">
                                          <p:val>
                                            <p:strVal val="#ppt_w"/>
                                          </p:val>
                                        </p:tav>
                                      </p:tavLst>
                                    </p:anim>
                                    <p:anim to="" calcmode="lin" valueType="num">
                                      <p:cBhvr>
                                        <p:cTn id="196" dur="500" fill="hold">
                                          <p:stCondLst>
                                            <p:cond delay="0"/>
                                          </p:stCondLst>
                                        </p:cTn>
                                        <p:tgtEl>
                                          <p:spTgt spid="52"/>
                                        </p:tgtEl>
                                        <p:attrNameLst>
                                          <p:attrName>ppt_h</p:attrName>
                                        </p:attrNameLst>
                                      </p:cBhvr>
                                      <p:tavLst>
                                        <p:tav tm="0">
                                          <p:val>
                                            <p:strVal val="ppt_h"/>
                                          </p:val>
                                        </p:tav>
                                        <p:tav tm="100000">
                                          <p:val>
                                            <p:strVal val="#ppt_h"/>
                                          </p:val>
                                        </p:tav>
                                      </p:tavLst>
                                    </p:anim>
                                  </p:childTnLst>
                                </p:cTn>
                              </p:par>
                              <p:par>
                                <p:cTn id="197" presetID="35" presetClass="path" presetSubtype="0" accel="50000" decel="50000" fill="hold" grpId="1" nodeType="withEffect">
                                  <p:stCondLst>
                                    <p:cond delay="0"/>
                                  </p:stCondLst>
                                  <p:childTnLst>
                                    <p:anim to="" calcmode="lin" valueType="num">
                                      <p:cBhvr>
                                        <p:cTn id="198"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199"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200"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201"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202" presetID="35" presetClass="path" presetSubtype="0" accel="50000" decel="50000" fill="hold" grpId="1" nodeType="withEffect">
                                  <p:stCondLst>
                                    <p:cond delay="0"/>
                                  </p:stCondLst>
                                  <p:childTnLst>
                                    <p:anim to="" calcmode="lin" valueType="num">
                                      <p:cBhvr>
                                        <p:cTn id="203"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204"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205"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206"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207" presetID="35" presetClass="path" presetSubtype="0" accel="50000" decel="50000" fill="hold" grpId="1" nodeType="withEffect">
                                  <p:stCondLst>
                                    <p:cond delay="0"/>
                                  </p:stCondLst>
                                  <p:childTnLst>
                                    <p:anim to="" calcmode="lin" valueType="num">
                                      <p:cBhvr>
                                        <p:cTn id="208"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209"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210"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211"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212" presetID="35" presetClass="path" presetSubtype="0" accel="50000" decel="50000" fill="hold" grpId="1" nodeType="withEffect">
                                  <p:stCondLst>
                                    <p:cond delay="0"/>
                                  </p:stCondLst>
                                  <p:childTnLst>
                                    <p:anim to="" calcmode="lin" valueType="num">
                                      <p:cBhvr>
                                        <p:cTn id="213"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214"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215"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216"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217" presetID="35" presetClass="path" presetSubtype="0" accel="50000" decel="50000" fill="hold" grpId="1" nodeType="withEffect">
                                  <p:stCondLst>
                                    <p:cond delay="0"/>
                                  </p:stCondLst>
                                  <p:childTnLst>
                                    <p:anim to="" calcmode="lin" valueType="num">
                                      <p:cBhvr>
                                        <p:cTn id="21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21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22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22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8" grpId="0" animBg="1"/>
      <p:bldP spid="18" grpId="1" animBg="1"/>
      <p:bldP spid="18" grpId="2" animBg="1"/>
      <p:bldP spid="31" grpId="0"/>
      <p:bldP spid="31" grpId="1"/>
      <p:bldP spid="31" grpId="2"/>
      <p:bldP spid="32" grpId="0"/>
      <p:bldP spid="32" grpId="1"/>
      <p:bldP spid="32" grpId="2"/>
      <p:bldP spid="61" grpId="0" animBg="1"/>
      <p:bldP spid="61" grpId="1" animBg="1"/>
      <p:bldP spid="35" grpId="0"/>
      <p:bldP spid="35" grpId="1"/>
      <p:bldP spid="36" grpId="0"/>
      <p:bldP spid="36" grpId="1"/>
      <p:bldP spid="60" grpId="0" animBg="1"/>
      <p:bldP spid="39" grpId="0"/>
      <p:bldP spid="40" grpId="0"/>
      <p:bldP spid="2" grpId="0" animBg="1"/>
      <p:bldP spid="2" grpId="1" animBg="1"/>
      <p:bldP spid="2" grpId="2" animBg="1"/>
      <p:bldP spid="16" grpId="0" animBg="1"/>
      <p:bldP spid="16" grpId="1" animBg="1"/>
      <p:bldP spid="16" grpId="2" animBg="1"/>
      <p:bldP spid="53" grpId="0" animBg="1"/>
      <p:bldP spid="53" grpId="1" animBg="1"/>
      <p:bldP spid="19" grpId="0" animBg="1"/>
      <p:bldP spid="19" grpId="1" animBg="1"/>
      <p:bldP spid="54" grpId="0" animBg="1"/>
      <p:bldP spid="17" grpId="0" animBg="1"/>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6E4E2B90-922D-4AAD-8201-133CCAE67C80}"/>
              </a:ext>
            </a:extLst>
          </p:cNvPr>
          <p:cNvSpPr/>
          <p:nvPr>
            <p:custDataLst>
              <p:tags r:id="rId2"/>
            </p:custDataLst>
          </p:nvPr>
        </p:nvSpPr>
        <p:spPr>
          <a:xfrm>
            <a:off x="0" y="1"/>
            <a:ext cx="12192000" cy="3429000"/>
          </a:xfrm>
          <a:prstGeom prst="rect">
            <a:avLst/>
          </a:pr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1" name="Shape4">
            <a:extLst>
              <a:ext uri="{FF2B5EF4-FFF2-40B4-BE49-F238E27FC236}">
                <a16:creationId xmlns:a16="http://schemas.microsoft.com/office/drawing/2014/main" id="{D4179DE0-4F98-4EBD-B975-E769055E4445}"/>
              </a:ext>
            </a:extLst>
          </p:cNvPr>
          <p:cNvSpPr/>
          <p:nvPr>
            <p:custDataLst>
              <p:tags r:id="rId3"/>
            </p:custDataLst>
          </p:nvPr>
        </p:nvSpPr>
        <p:spPr>
          <a:xfrm>
            <a:off x="428263" y="1797061"/>
            <a:ext cx="11169570" cy="4501980"/>
          </a:xfrm>
          <a:prstGeom prst="roundRect">
            <a:avLst>
              <a:gd name="adj" fmla="val 1697"/>
            </a:avLst>
          </a:prstGeom>
          <a:solidFill>
            <a:schemeClr val="bg1"/>
          </a:solidFill>
          <a:ln w="6350">
            <a:solidFill>
              <a:schemeClr val="accent1">
                <a:lumMod val="50000"/>
              </a:schemeClr>
            </a:solidFill>
          </a:ln>
          <a:effectLst>
            <a:outerShdw blurRad="254000" dist="38100" dir="2700000" algn="tl" rotWithShape="0">
              <a:schemeClr val="accent2">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Text4">
            <a:extLst>
              <a:ext uri="{FF2B5EF4-FFF2-40B4-BE49-F238E27FC236}">
                <a16:creationId xmlns:a16="http://schemas.microsoft.com/office/drawing/2014/main" id="{47CDAC66-FAD4-4C0A-90BB-7E554AC110B9}"/>
              </a:ext>
            </a:extLst>
          </p:cNvPr>
          <p:cNvSpPr txBox="1"/>
          <p:nvPr>
            <p:custDataLst>
              <p:tags r:id="rId4"/>
            </p:custDataLst>
          </p:nvPr>
        </p:nvSpPr>
        <p:spPr>
          <a:xfrm>
            <a:off x="1646804" y="5680804"/>
            <a:ext cx="9154160" cy="1007747"/>
          </a:xfrm>
          <a:prstGeom prst="rect">
            <a:avLst/>
          </a:prstGeom>
          <a:noFill/>
          <a:scene3d>
            <a:camera prst="orthographicFront">
              <a:rot lat="0" lon="0" rev="0"/>
            </a:camera>
            <a:lightRig rig="threePt" dir="t"/>
          </a:scene3d>
          <a:sp3d/>
        </p:spPr>
        <p:txBody>
          <a:bodyPr wrap="square" lIns="0" tIns="0" rIns="0" bIns="0" anchor="t" anchorCtr="1">
            <a:normAutofit/>
            <a:flatTx/>
          </a:bodyPr>
          <a:lstStyle/>
          <a:p>
            <a:pPr>
              <a:lnSpc>
                <a:spcPct val="130000"/>
              </a:lnSpc>
              <a:spcBef>
                <a:spcPts val="100"/>
              </a:spcBef>
              <a:spcAft>
                <a:spcPts val="100"/>
              </a:spcAft>
            </a:pPr>
            <a:r>
              <a:rPr kumimoji="1" lang="zh-CN" altLang="en-US" sz="1200" b="1" dirty="0">
                <a:solidFill>
                  <a:schemeClr val="tx1"/>
                </a:solidFill>
                <a:latin typeface="思源黑体 CN Regular" panose="020B0500000000000000" pitchFamily="34" charset="-122"/>
                <a:ea typeface="思源黑体 CN Regular" panose="020B0500000000000000" pitchFamily="34" charset="-122"/>
              </a:rPr>
              <a:t>宠物百科</a:t>
            </a:r>
            <a:r>
              <a:rPr kumimoji="1" lang="zh-CN" altLang="en-US" sz="1200" dirty="0">
                <a:solidFill>
                  <a:schemeClr val="tx1"/>
                </a:solidFill>
                <a:latin typeface="思源黑体 CN Regular" panose="020B0500000000000000" pitchFamily="34" charset="-122"/>
                <a:ea typeface="思源黑体 CN Regular" panose="020B0500000000000000" pitchFamily="34" charset="-122"/>
              </a:rPr>
              <a:t>是宠物爱好者的指南，提供了各类宠物品种资料、养护技巧和健康知识。用户可深入了解宠物特点、习性及需求，学习正确照顾方法，构建更深情感。同时，它也是交流与分享平台，让爱宠人士相互学习、交流经验，共同成长，为宠物健康快乐生活提供指引。</a:t>
            </a:r>
          </a:p>
        </p:txBody>
      </p:sp>
      <p:sp>
        <p:nvSpPr>
          <p:cNvPr id="53" name="Shape10">
            <a:extLst>
              <a:ext uri="{FF2B5EF4-FFF2-40B4-BE49-F238E27FC236}">
                <a16:creationId xmlns:a16="http://schemas.microsoft.com/office/drawing/2014/main" id="{68C18231-13BE-4E5B-80B6-46BD9B5EEE65}"/>
              </a:ext>
            </a:extLst>
          </p:cNvPr>
          <p:cNvSpPr/>
          <p:nvPr>
            <p:custDataLst>
              <p:tags r:id="rId5"/>
            </p:custDataLst>
          </p:nvPr>
        </p:nvSpPr>
        <p:spPr>
          <a:xfrm>
            <a:off x="2687545" y="1469187"/>
            <a:ext cx="6829836" cy="4008584"/>
          </a:xfrm>
          <a:prstGeom prst="rect">
            <a:avLst/>
          </a:prstGeom>
          <a:gradFill>
            <a:gsLst>
              <a:gs pos="0">
                <a:schemeClr val="accent1"/>
              </a:gs>
              <a:gs pos="100000">
                <a:schemeClr val="accent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Shape11">
            <a:extLst>
              <a:ext uri="{FF2B5EF4-FFF2-40B4-BE49-F238E27FC236}">
                <a16:creationId xmlns:a16="http://schemas.microsoft.com/office/drawing/2014/main" id="{52A3DCB7-307D-8F97-D191-56EA46792CE8}"/>
              </a:ext>
            </a:extLst>
          </p:cNvPr>
          <p:cNvSpPr/>
          <p:nvPr>
            <p:custDataLst>
              <p:tags r:id="rId6"/>
            </p:custDataLst>
          </p:nvPr>
        </p:nvSpPr>
        <p:spPr>
          <a:xfrm>
            <a:off x="2626622" y="1407551"/>
            <a:ext cx="6829831" cy="4008581"/>
          </a:xfrm>
          <a:custGeom>
            <a:avLst/>
            <a:gdLst/>
            <a:ahLst/>
            <a:cxnLst/>
            <a:rect l="0" t="0" r="0" b="0"/>
            <a:pathLst>
              <a:path w="3046430" h="2136094">
                <a:moveTo>
                  <a:pt x="0" y="0"/>
                </a:moveTo>
                <a:lnTo>
                  <a:pt x="3046429" y="0"/>
                </a:lnTo>
                <a:lnTo>
                  <a:pt x="3046429" y="2136093"/>
                </a:lnTo>
                <a:lnTo>
                  <a:pt x="0" y="2136093"/>
                </a:lnTo>
                <a:close/>
              </a:path>
            </a:pathLst>
          </a:custGeom>
          <a:blipFill dpi="0" rotWithShape="0">
            <a:blip r:embed="rId12"/>
            <a:srcRect/>
            <a:stretch>
              <a:fillRect t="-21309" b="-213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0" name="Text7">
            <a:extLst>
              <a:ext uri="{FF2B5EF4-FFF2-40B4-BE49-F238E27FC236}">
                <a16:creationId xmlns:a16="http://schemas.microsoft.com/office/drawing/2014/main" id="{178CC668-9E33-4C72-A610-D6F387624DAB}"/>
              </a:ext>
            </a:extLst>
          </p:cNvPr>
          <p:cNvSpPr txBox="1"/>
          <p:nvPr>
            <p:custDataLst>
              <p:tags r:id="rId7"/>
            </p:custDataLst>
          </p:nvPr>
        </p:nvSpPr>
        <p:spPr>
          <a:xfrm>
            <a:off x="755471" y="1015360"/>
            <a:ext cx="4614089" cy="307777"/>
          </a:xfrm>
          <a:prstGeom prst="rect">
            <a:avLst/>
          </a:prstGeom>
          <a:noFill/>
        </p:spPr>
        <p:txBody>
          <a:bodyPr wrap="square" rtlCol="0">
            <a:normAutofit fontScale="92500"/>
          </a:bodyPr>
          <a:lstStyle/>
          <a:p>
            <a:pPr lvl="0" fontAlgn="ctr">
              <a:defRPr/>
            </a:pPr>
            <a:r>
              <a:rPr lang="zh-CN" altLang="en-US" sz="1400" dirty="0">
                <a:effectLst>
                  <a:outerShdw blurRad="127000" dist="38100" dir="2700000" algn="tl" rotWithShape="0">
                    <a:srgbClr val="ED7D31">
                      <a:lumMod val="50000"/>
                      <a:alpha val="20000"/>
                    </a:srgbClr>
                  </a:outerShdw>
                </a:effectLst>
                <a:latin typeface="微软雅黑" panose="020B0503020204020204" pitchFamily="34" charset="-122"/>
                <a:ea typeface="微软雅黑" panose="020B0503020204020204" pitchFamily="34" charset="-122"/>
                <a:cs typeface="OPPOSans L" panose="00020600040101010101" pitchFamily="18" charset="-122"/>
              </a:rPr>
              <a:t>百科的花园里，知识的花朵绽放，引领我们走向情深的海洋。</a:t>
            </a:r>
            <a:endParaRPr kumimoji="0" lang="zh-CN" altLang="en-US" sz="1400" b="0" i="0" u="none" strike="noStrike" kern="1200" cap="none" spc="0" normalizeH="0" baseline="0" noProof="0" dirty="0">
              <a:ln>
                <a:noFill/>
              </a:ln>
              <a:effectLst>
                <a:outerShdw blurRad="127000" dist="38100" dir="2700000" algn="tl" rotWithShape="0">
                  <a:srgbClr val="ED7D31">
                    <a:lumMod val="50000"/>
                    <a:alpha val="20000"/>
                  </a:srgbClr>
                </a:outerShdw>
              </a:effectLst>
              <a:uLnTx/>
              <a:uFillTx/>
              <a:latin typeface="微软雅黑" panose="020B0503020204020204" pitchFamily="34" charset="-122"/>
              <a:ea typeface="微软雅黑" panose="020B0503020204020204" pitchFamily="34" charset="-122"/>
              <a:cs typeface="OPPOSans L" panose="00020600040101010101" pitchFamily="18" charset="-122"/>
            </a:endParaRPr>
          </a:p>
        </p:txBody>
      </p:sp>
      <p:sp>
        <p:nvSpPr>
          <p:cNvPr id="3" name="Text8">
            <a:extLst>
              <a:ext uri="{FF2B5EF4-FFF2-40B4-BE49-F238E27FC236}">
                <a16:creationId xmlns:a16="http://schemas.microsoft.com/office/drawing/2014/main" id="{42705DB6-A5E8-F683-9172-92C643EDB58E}"/>
              </a:ext>
            </a:extLst>
          </p:cNvPr>
          <p:cNvSpPr txBox="1"/>
          <p:nvPr>
            <p:custDataLst>
              <p:tags r:id="rId8"/>
            </p:custDataLst>
          </p:nvPr>
        </p:nvSpPr>
        <p:spPr>
          <a:xfrm>
            <a:off x="711707" y="437316"/>
            <a:ext cx="9456368" cy="584775"/>
          </a:xfrm>
          <a:prstGeom prst="rect">
            <a:avLst/>
          </a:prstGeom>
          <a:noFill/>
        </p:spPr>
        <p:txBody>
          <a:bodyPr wrap="square" rtlCol="0" anchor="ctr" anchorCtr="0">
            <a:normAutofit fontScale="92500" lnSpcReduction="20000"/>
          </a:bodyPr>
          <a:lstStyle>
            <a:defPPr>
              <a:defRPr lang="en-US"/>
            </a:defPPr>
            <a:lvl1pPr marR="0" lvl="0" indent="0" fontAlgn="auto">
              <a:lnSpc>
                <a:spcPct val="120000"/>
              </a:lnSpc>
              <a:spcBef>
                <a:spcPts val="0"/>
              </a:spcBef>
              <a:spcAft>
                <a:spcPts val="0"/>
              </a:spcAft>
              <a:buClrTx/>
              <a:buSzTx/>
              <a:buFontTx/>
              <a:buNone/>
              <a:defRPr sz="3200" b="1">
                <a:ln>
                  <a:noFill/>
                </a:ln>
                <a:effectLst/>
                <a:uLnTx/>
                <a:uFillTx/>
                <a:latin typeface="微软雅黑" panose="020B0503020204020204" pitchFamily="34" charset="-122"/>
                <a:ea typeface="微软雅黑" panose="020B0503020204020204" pitchFamily="34" charset="-122"/>
                <a:cs typeface="微软雅黑" panose="020B0503020204020204" charset="-122"/>
              </a:defRPr>
            </a:lvl1pPr>
          </a:lstStyle>
          <a:p>
            <a:pPr fontAlgn="ctr"/>
            <a:r>
              <a:rPr lang="zh-CN" altLang="en-US" dirty="0">
                <a:sym typeface="+mn-ea"/>
              </a:rPr>
              <a:t>宠物百科</a:t>
            </a:r>
            <a:endParaRPr lang="zh-CN" altLang="en-US" dirty="0"/>
          </a:p>
        </p:txBody>
      </p:sp>
      <p:sp>
        <p:nvSpPr>
          <p:cNvPr id="4" name="Text27" hidden="1">
            <a:extLst>
              <a:ext uri="{FF2B5EF4-FFF2-40B4-BE49-F238E27FC236}">
                <a16:creationId xmlns:a16="http://schemas.microsoft.com/office/drawing/2014/main" id="{5FF40636-D90D-AD76-2F87-1A9BA1AD4EC3}"/>
              </a:ext>
            </a:extLst>
          </p:cNvPr>
          <p:cNvSpPr txBox="1"/>
          <p:nvPr>
            <p:custDataLst>
              <p:tags r:id="rId9"/>
            </p:custDataLst>
          </p:nvPr>
        </p:nvSpPr>
        <p:spPr>
          <a:xfrm>
            <a:off x="436708" y="7832348"/>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3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宠物百科</a:t>
            </a:r>
            <a:endParaRPr lang="zh-CN" altLang="en-US" sz="33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706333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80"/>
                                        </p:tgtEl>
                                        <p:attrNameLst>
                                          <p:attrName>style.visibility</p:attrName>
                                        </p:attrNameLst>
                                      </p:cBhvr>
                                      <p:to>
                                        <p:strVal val="visible"/>
                                      </p:to>
                                    </p:set>
                                    <p:animEffect transition="in" filter="fade">
                                      <p:cBhvr>
                                        <p:cTn id="11" dur="300"/>
                                        <p:tgtEl>
                                          <p:spTgt spid="80"/>
                                        </p:tgtEl>
                                      </p:cBhvr>
                                    </p:animEffect>
                                    <p:anim to="" calcmode="lin" valueType="num">
                                      <p:cBhvr>
                                        <p:cTn id="12" dur="60" fill="remove">
                                          <p:stCondLst>
                                            <p:cond delay="0"/>
                                          </p:stCondLst>
                                        </p:cTn>
                                        <p:tgtEl>
                                          <p:spTgt spid="80"/>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80"/>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80"/>
                                        </p:tgtEl>
                                      </p:cBhvr>
                                      <p:from x="100000" y="100000"/>
                                      <p:to x="250000" y="250000"/>
                                    </p:animScale>
                                    <p:animScale>
                                      <p:cBhvr>
                                        <p:cTn id="15" dur="150" accel="50000" fill="remove">
                                          <p:stCondLst>
                                            <p:cond delay="150"/>
                                          </p:stCondLst>
                                        </p:cTn>
                                        <p:tgtEl>
                                          <p:spTgt spid="80"/>
                                        </p:tgtEl>
                                      </p:cBhvr>
                                      <p:from x="100000" y="100000"/>
                                      <p:to x="150000" y="150000"/>
                                    </p:animScale>
                                    <p:anim to="" calcmode="lin" valueType="num">
                                      <p:cBhvr>
                                        <p:cTn id="16" dur="60" fill="remove">
                                          <p:stCondLst>
                                            <p:cond delay="150"/>
                                          </p:stCondLst>
                                        </p:cTn>
                                        <p:tgtEl>
                                          <p:spTgt spid="80"/>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80"/>
                                        </p:tgtEl>
                                        <p:attrNameLst>
                                          <p:attrName>ppt_y</p:attrName>
                                        </p:attrNameLst>
                                      </p:cBhvr>
                                      <p:tavLst>
                                        <p:tav tm="0" fmla="$">
                                          <p:val>
                                            <p:strVal val="#ppt_y"/>
                                          </p:val>
                                        </p:tav>
                                        <p:tav tm="100000" fmla="$">
                                          <p:val>
                                            <p:strVal val="#ppt_y+#ppt_h/3"/>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strVal val="4/3*#ppt_w"/>
                                          </p:val>
                                        </p:tav>
                                        <p:tav tm="100000">
                                          <p:val>
                                            <p:strVal val="#ppt_w"/>
                                          </p:val>
                                        </p:tav>
                                      </p:tavLst>
                                    </p:anim>
                                    <p:anim calcmode="lin" valueType="num">
                                      <p:cBhvr>
                                        <p:cTn id="21" dur="500" fill="hold"/>
                                        <p:tgtEl>
                                          <p:spTgt spid="19"/>
                                        </p:tgtEl>
                                        <p:attrNameLst>
                                          <p:attrName>ppt_h</p:attrName>
                                        </p:attrNameLst>
                                      </p:cBhvr>
                                      <p:tavLst>
                                        <p:tav tm="0">
                                          <p:val>
                                            <p:strVal val="4/3*#ppt_h"/>
                                          </p:val>
                                        </p:tav>
                                        <p:tav tm="100000">
                                          <p:val>
                                            <p:strVal val="#ppt_h"/>
                                          </p:val>
                                        </p:tav>
                                      </p:tavLst>
                                    </p:anim>
                                    <p:anim to="" calcmode="lin" valueType="num">
                                      <p:cBhvr>
                                        <p:cTn id="22" dur="500" fill="hold">
                                          <p:stCondLst>
                                            <p:cond delay="0"/>
                                          </p:stCondLst>
                                        </p:cTn>
                                        <p:tgtEl>
                                          <p:spTgt spid="19"/>
                                        </p:tgtEl>
                                        <p:attrNameLst>
                                          <p:attrName>ppt_x</p:attrName>
                                        </p:attrNameLst>
                                      </p:cBhvr>
                                      <p:tavLst>
                                        <p:tav tm="0">
                                          <p:val>
                                            <p:strVal val="#ppt_x+0.15664507"/>
                                          </p:val>
                                        </p:tav>
                                        <p:tav tm="100000">
                                          <p:val>
                                            <p:strVal val="#ppt_x+0.15664507"/>
                                          </p:val>
                                        </p:tav>
                                      </p:tavLst>
                                    </p:anim>
                                    <p:anim to="" calcmode="lin" valueType="num">
                                      <p:cBhvr>
                                        <p:cTn id="2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strVal val="4/3*#ppt_w"/>
                                          </p:val>
                                        </p:tav>
                                        <p:tav tm="100000">
                                          <p:val>
                                            <p:strVal val="#ppt_w"/>
                                          </p:val>
                                        </p:tav>
                                      </p:tavLst>
                                    </p:anim>
                                    <p:anim calcmode="lin" valueType="num">
                                      <p:cBhvr>
                                        <p:cTn id="27" dur="500" fill="hold"/>
                                        <p:tgtEl>
                                          <p:spTgt spid="53"/>
                                        </p:tgtEl>
                                        <p:attrNameLst>
                                          <p:attrName>ppt_h</p:attrName>
                                        </p:attrNameLst>
                                      </p:cBhvr>
                                      <p:tavLst>
                                        <p:tav tm="0">
                                          <p:val>
                                            <p:strVal val="4/3*#ppt_h"/>
                                          </p:val>
                                        </p:tav>
                                        <p:tav tm="100000">
                                          <p:val>
                                            <p:strVal val="#ppt_h"/>
                                          </p:val>
                                        </p:tav>
                                      </p:tavLst>
                                    </p:anim>
                                    <p:anim to="" calcmode="lin" valueType="num">
                                      <p:cBhvr>
                                        <p:cTn id="28" dur="500" fill="hold">
                                          <p:stCondLst>
                                            <p:cond delay="0"/>
                                          </p:stCondLst>
                                        </p:cTn>
                                        <p:tgtEl>
                                          <p:spTgt spid="53"/>
                                        </p:tgtEl>
                                        <p:attrNameLst>
                                          <p:attrName>ppt_x</p:attrName>
                                        </p:attrNameLst>
                                      </p:cBhvr>
                                      <p:tavLst>
                                        <p:tav tm="0">
                                          <p:val>
                                            <p:strVal val="#ppt_x+0.15664504"/>
                                          </p:val>
                                        </p:tav>
                                        <p:tav tm="100000">
                                          <p:val>
                                            <p:strVal val="#ppt_x+0.15664504"/>
                                          </p:val>
                                        </p:tav>
                                      </p:tavLst>
                                    </p:anim>
                                    <p:anim to="" calcmode="lin" valueType="num">
                                      <p:cBhvr>
                                        <p:cTn id="29" dur="500" fill="hold">
                                          <p:stCondLst>
                                            <p:cond delay="0"/>
                                          </p:stCondLst>
                                        </p:cTn>
                                        <p:tgtEl>
                                          <p:spTgt spid="53"/>
                                        </p:tgtEl>
                                        <p:attrNameLst>
                                          <p:attrName>ppt_y</p:attrName>
                                        </p:attrNameLst>
                                      </p:cBhvr>
                                      <p:tavLst>
                                        <p:tav tm="0">
                                          <p:val>
                                            <p:strVal val="#ppt_y+0"/>
                                          </p:val>
                                        </p:tav>
                                        <p:tav tm="100000">
                                          <p:val>
                                            <p:strVal val="#ppt_y+0"/>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strVal val="4/3*#ppt_w"/>
                                          </p:val>
                                        </p:tav>
                                        <p:tav tm="100000">
                                          <p:val>
                                            <p:strVal val="#ppt_w"/>
                                          </p:val>
                                        </p:tav>
                                      </p:tavLst>
                                    </p:anim>
                                    <p:anim calcmode="lin" valueType="num">
                                      <p:cBhvr>
                                        <p:cTn id="33" dur="500" fill="hold"/>
                                        <p:tgtEl>
                                          <p:spTgt spid="36"/>
                                        </p:tgtEl>
                                        <p:attrNameLst>
                                          <p:attrName>ppt_h</p:attrName>
                                        </p:attrNameLst>
                                      </p:cBhvr>
                                      <p:tavLst>
                                        <p:tav tm="0">
                                          <p:val>
                                            <p:strVal val="4/3*#ppt_h"/>
                                          </p:val>
                                        </p:tav>
                                        <p:tav tm="100000">
                                          <p:val>
                                            <p:strVal val="#ppt_h"/>
                                          </p:val>
                                        </p:tav>
                                      </p:tavLst>
                                    </p:anim>
                                    <p:anim to="" calcmode="lin" valueType="num">
                                      <p:cBhvr>
                                        <p:cTn id="34" dur="500" fill="hold">
                                          <p:stCondLst>
                                            <p:cond delay="0"/>
                                          </p:stCondLst>
                                        </p:cTn>
                                        <p:tgtEl>
                                          <p:spTgt spid="36"/>
                                        </p:tgtEl>
                                        <p:attrNameLst>
                                          <p:attrName>ppt_x</p:attrName>
                                        </p:attrNameLst>
                                      </p:cBhvr>
                                      <p:tavLst>
                                        <p:tav tm="0">
                                          <p:val>
                                            <p:strVal val="#ppt_x+0.15664501"/>
                                          </p:val>
                                        </p:tav>
                                        <p:tav tm="100000">
                                          <p:val>
                                            <p:strVal val="#ppt_x+0.15664501"/>
                                          </p:val>
                                        </p:tav>
                                      </p:tavLst>
                                    </p:anim>
                                    <p:anim to="" calcmode="lin" valueType="num">
                                      <p:cBhvr>
                                        <p:cTn id="35" dur="500" fill="hold">
                                          <p:stCondLst>
                                            <p:cond delay="0"/>
                                          </p:stCondLst>
                                        </p:cTn>
                                        <p:tgtEl>
                                          <p:spTgt spid="36"/>
                                        </p:tgtEl>
                                        <p:attrNameLst>
                                          <p:attrName>ppt_y</p:attrName>
                                        </p:attrNameLst>
                                      </p:cBhvr>
                                      <p:tavLst>
                                        <p:tav tm="0">
                                          <p:val>
                                            <p:strVal val="#ppt_y+0"/>
                                          </p:val>
                                        </p:tav>
                                        <p:tav tm="100000">
                                          <p:val>
                                            <p:strVal val="#ppt_y+0"/>
                                          </p:val>
                                        </p:tav>
                                      </p:tavLst>
                                    </p:anim>
                                  </p:childTnLst>
                                </p:cTn>
                              </p:par>
                              <p:par>
                                <p:cTn id="36" presetID="23" presetClass="entr" presetSubtype="288"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 calcmode="lin" valueType="num">
                                      <p:cBhvr>
                                        <p:cTn id="38" dur="500" fill="hold"/>
                                        <p:tgtEl>
                                          <p:spTgt spid="61"/>
                                        </p:tgtEl>
                                        <p:attrNameLst>
                                          <p:attrName>ppt_w</p:attrName>
                                        </p:attrNameLst>
                                      </p:cBhvr>
                                      <p:tavLst>
                                        <p:tav tm="0">
                                          <p:val>
                                            <p:strVal val="4/3*#ppt_w"/>
                                          </p:val>
                                        </p:tav>
                                        <p:tav tm="100000">
                                          <p:val>
                                            <p:strVal val="#ppt_w"/>
                                          </p:val>
                                        </p:tav>
                                      </p:tavLst>
                                    </p:anim>
                                    <p:anim calcmode="lin" valueType="num">
                                      <p:cBhvr>
                                        <p:cTn id="39" dur="500" fill="hold"/>
                                        <p:tgtEl>
                                          <p:spTgt spid="61"/>
                                        </p:tgtEl>
                                        <p:attrNameLst>
                                          <p:attrName>ppt_h</p:attrName>
                                        </p:attrNameLst>
                                      </p:cBhvr>
                                      <p:tavLst>
                                        <p:tav tm="0">
                                          <p:val>
                                            <p:strVal val="4/3*#ppt_h"/>
                                          </p:val>
                                        </p:tav>
                                        <p:tav tm="100000">
                                          <p:val>
                                            <p:strVal val="#ppt_h"/>
                                          </p:val>
                                        </p:tav>
                                      </p:tavLst>
                                    </p:anim>
                                    <p:anim to="" calcmode="lin" valueType="num">
                                      <p:cBhvr>
                                        <p:cTn id="40" dur="500" fill="hold">
                                          <p:stCondLst>
                                            <p:cond delay="0"/>
                                          </p:stCondLst>
                                        </p:cTn>
                                        <p:tgtEl>
                                          <p:spTgt spid="61"/>
                                        </p:tgtEl>
                                        <p:attrNameLst>
                                          <p:attrName>ppt_x</p:attrName>
                                        </p:attrNameLst>
                                      </p:cBhvr>
                                      <p:tavLst>
                                        <p:tav tm="0">
                                          <p:val>
                                            <p:strVal val="#ppt_x+0.15664507"/>
                                          </p:val>
                                        </p:tav>
                                        <p:tav tm="100000">
                                          <p:val>
                                            <p:strVal val="#ppt_x+0.15664507"/>
                                          </p:val>
                                        </p:tav>
                                      </p:tavLst>
                                    </p:anim>
                                    <p:anim to="" calcmode="lin" valueType="num">
                                      <p:cBhvr>
                                        <p:cTn id="41" dur="500" fill="hold">
                                          <p:stCondLst>
                                            <p:cond delay="0"/>
                                          </p:stCondLst>
                                        </p:cTn>
                                        <p:tgtEl>
                                          <p:spTgt spid="61"/>
                                        </p:tgtEl>
                                        <p:attrNameLst>
                                          <p:attrName>ppt_y</p:attrName>
                                        </p:attrNameLst>
                                      </p:cBhvr>
                                      <p:tavLst>
                                        <p:tav tm="0">
                                          <p:val>
                                            <p:strVal val="#ppt_y+0"/>
                                          </p:val>
                                        </p:tav>
                                        <p:tav tm="100000">
                                          <p:val>
                                            <p:strVal val="#ppt_y+0"/>
                                          </p:val>
                                        </p:tav>
                                      </p:tavLst>
                                    </p:anim>
                                  </p:childTnLst>
                                </p:cTn>
                              </p:par>
                              <p:par>
                                <p:cTn id="42" presetID="35" presetClass="path" presetSubtype="0" accel="50000" decel="50000" fill="hold" grpId="1" nodeType="withEffect">
                                  <p:stCondLst>
                                    <p:cond delay="0"/>
                                  </p:stCondLst>
                                  <p:childTnLst>
                                    <p:anim to="" calcmode="lin" valueType="num">
                                      <p:cBhvr>
                                        <p:cTn id="43" dur="500" fill="hold">
                                          <p:stCondLst>
                                            <p:cond delay="0"/>
                                          </p:stCondLst>
                                        </p:cTn>
                                        <p:tgtEl>
                                          <p:spTgt spid="19"/>
                                        </p:tgtEl>
                                        <p:attrNameLst>
                                          <p:attrName>ppt_x</p:attrName>
                                        </p:attrNameLst>
                                      </p:cBhvr>
                                      <p:tavLst>
                                        <p:tav tm="0">
                                          <p:val>
                                            <p:strVal val="ppt_x"/>
                                          </p:val>
                                        </p:tav>
                                        <p:tav tm="100000">
                                          <p:val>
                                            <p:strVal val="#ppt_x+0"/>
                                          </p:val>
                                        </p:tav>
                                      </p:tavLst>
                                    </p:anim>
                                    <p:anim to="" calcmode="lin" valueType="num">
                                      <p:cBhvr>
                                        <p:cTn id="44" dur="500" fill="hold">
                                          <p:stCondLst>
                                            <p:cond delay="0"/>
                                          </p:stCondLst>
                                        </p:cTn>
                                        <p:tgtEl>
                                          <p:spTgt spid="19"/>
                                        </p:tgtEl>
                                        <p:attrNameLst>
                                          <p:attrName>ppt_y</p:attrName>
                                        </p:attrNameLst>
                                      </p:cBhvr>
                                      <p:tavLst>
                                        <p:tav tm="0">
                                          <p:val>
                                            <p:strVal val="ppt_y"/>
                                          </p:val>
                                        </p:tav>
                                        <p:tav tm="100000">
                                          <p:val>
                                            <p:strVal val="#ppt_y+0"/>
                                          </p:val>
                                        </p:tav>
                                      </p:tavLst>
                                    </p:anim>
                                    <p:anim to="" calcmode="lin" valueType="num">
                                      <p:cBhvr>
                                        <p:cTn id="45" dur="500" fill="hold">
                                          <p:stCondLst>
                                            <p:cond delay="0"/>
                                          </p:stCondLst>
                                        </p:cTn>
                                        <p:tgtEl>
                                          <p:spTgt spid="19"/>
                                        </p:tgtEl>
                                        <p:attrNameLst>
                                          <p:attrName>ppt_w</p:attrName>
                                        </p:attrNameLst>
                                      </p:cBhvr>
                                      <p:tavLst>
                                        <p:tav tm="0">
                                          <p:val>
                                            <p:strVal val="ppt_w"/>
                                          </p:val>
                                        </p:tav>
                                        <p:tav tm="100000">
                                          <p:val>
                                            <p:strVal val="#ppt_w"/>
                                          </p:val>
                                        </p:tav>
                                      </p:tavLst>
                                    </p:anim>
                                    <p:anim to="" calcmode="lin" valueType="num">
                                      <p:cBhvr>
                                        <p:cTn id="46" dur="500" fill="hold">
                                          <p:stCondLst>
                                            <p:cond delay="0"/>
                                          </p:stCondLst>
                                        </p:cTn>
                                        <p:tgtEl>
                                          <p:spTgt spid="19"/>
                                        </p:tgtEl>
                                        <p:attrNameLst>
                                          <p:attrName>ppt_h</p:attrName>
                                        </p:attrNameLst>
                                      </p:cBhvr>
                                      <p:tavLst>
                                        <p:tav tm="0">
                                          <p:val>
                                            <p:strVal val="ppt_h"/>
                                          </p:val>
                                        </p:tav>
                                        <p:tav tm="100000">
                                          <p:val>
                                            <p:strVal val="#ppt_h"/>
                                          </p:val>
                                        </p:tav>
                                      </p:tavLst>
                                    </p:anim>
                                  </p:childTnLst>
                                </p:cTn>
                              </p:par>
                              <p:par>
                                <p:cTn id="47" presetID="35" presetClass="path" presetSubtype="0" accel="50000" decel="50000" fill="hold" grpId="1" nodeType="withEffect">
                                  <p:stCondLst>
                                    <p:cond delay="0"/>
                                  </p:stCondLst>
                                  <p:childTnLst>
                                    <p:anim to="" calcmode="lin" valueType="num">
                                      <p:cBhvr>
                                        <p:cTn id="48" dur="500" fill="hold">
                                          <p:stCondLst>
                                            <p:cond delay="0"/>
                                          </p:stCondLst>
                                        </p:cTn>
                                        <p:tgtEl>
                                          <p:spTgt spid="53"/>
                                        </p:tgtEl>
                                        <p:attrNameLst>
                                          <p:attrName>ppt_x</p:attrName>
                                        </p:attrNameLst>
                                      </p:cBhvr>
                                      <p:tavLst>
                                        <p:tav tm="0">
                                          <p:val>
                                            <p:strVal val="ppt_x"/>
                                          </p:val>
                                        </p:tav>
                                        <p:tav tm="100000">
                                          <p:val>
                                            <p:strVal val="#ppt_x+0"/>
                                          </p:val>
                                        </p:tav>
                                      </p:tavLst>
                                    </p:anim>
                                    <p:anim to="" calcmode="lin" valueType="num">
                                      <p:cBhvr>
                                        <p:cTn id="49" dur="500" fill="hold">
                                          <p:stCondLst>
                                            <p:cond delay="0"/>
                                          </p:stCondLst>
                                        </p:cTn>
                                        <p:tgtEl>
                                          <p:spTgt spid="53"/>
                                        </p:tgtEl>
                                        <p:attrNameLst>
                                          <p:attrName>ppt_y</p:attrName>
                                        </p:attrNameLst>
                                      </p:cBhvr>
                                      <p:tavLst>
                                        <p:tav tm="0">
                                          <p:val>
                                            <p:strVal val="ppt_y"/>
                                          </p:val>
                                        </p:tav>
                                        <p:tav tm="100000">
                                          <p:val>
                                            <p:strVal val="#ppt_y+0"/>
                                          </p:val>
                                        </p:tav>
                                      </p:tavLst>
                                    </p:anim>
                                    <p:anim to="" calcmode="lin" valueType="num">
                                      <p:cBhvr>
                                        <p:cTn id="50" dur="500" fill="hold">
                                          <p:stCondLst>
                                            <p:cond delay="0"/>
                                          </p:stCondLst>
                                        </p:cTn>
                                        <p:tgtEl>
                                          <p:spTgt spid="53"/>
                                        </p:tgtEl>
                                        <p:attrNameLst>
                                          <p:attrName>ppt_w</p:attrName>
                                        </p:attrNameLst>
                                      </p:cBhvr>
                                      <p:tavLst>
                                        <p:tav tm="0">
                                          <p:val>
                                            <p:strVal val="ppt_w"/>
                                          </p:val>
                                        </p:tav>
                                        <p:tav tm="100000">
                                          <p:val>
                                            <p:strVal val="#ppt_w"/>
                                          </p:val>
                                        </p:tav>
                                      </p:tavLst>
                                    </p:anim>
                                    <p:anim to="" calcmode="lin" valueType="num">
                                      <p:cBhvr>
                                        <p:cTn id="51" dur="500" fill="hold">
                                          <p:stCondLst>
                                            <p:cond delay="0"/>
                                          </p:stCondLst>
                                        </p:cTn>
                                        <p:tgtEl>
                                          <p:spTgt spid="53"/>
                                        </p:tgtEl>
                                        <p:attrNameLst>
                                          <p:attrName>ppt_h</p:attrName>
                                        </p:attrNameLst>
                                      </p:cBhvr>
                                      <p:tavLst>
                                        <p:tav tm="0">
                                          <p:val>
                                            <p:strVal val="ppt_h"/>
                                          </p:val>
                                        </p:tav>
                                        <p:tav tm="100000">
                                          <p:val>
                                            <p:strVal val="#ppt_h"/>
                                          </p:val>
                                        </p:tav>
                                      </p:tavLst>
                                    </p:anim>
                                  </p:childTnLst>
                                </p:cTn>
                              </p:par>
                              <p:par>
                                <p:cTn id="52" presetID="35" presetClass="path" presetSubtype="0" accel="50000" decel="50000" fill="hold" grpId="1" nodeType="withEffect">
                                  <p:stCondLst>
                                    <p:cond delay="0"/>
                                  </p:stCondLst>
                                  <p:childTnLst>
                                    <p:anim to="" calcmode="lin" valueType="num">
                                      <p:cBhvr>
                                        <p:cTn id="5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5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5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5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57" presetID="35" presetClass="path" presetSubtype="0" accel="50000" decel="50000" fill="hold" grpId="1" nodeType="withEffect">
                                  <p:stCondLst>
                                    <p:cond delay="0"/>
                                  </p:stCondLst>
                                  <p:childTnLst>
                                    <p:anim to="" calcmode="lin" valueType="num">
                                      <p:cBhvr>
                                        <p:cTn id="58" dur="500" fill="hold">
                                          <p:stCondLst>
                                            <p:cond delay="0"/>
                                          </p:stCondLst>
                                        </p:cTn>
                                        <p:tgtEl>
                                          <p:spTgt spid="61"/>
                                        </p:tgtEl>
                                        <p:attrNameLst>
                                          <p:attrName>ppt_x</p:attrName>
                                        </p:attrNameLst>
                                      </p:cBhvr>
                                      <p:tavLst>
                                        <p:tav tm="0">
                                          <p:val>
                                            <p:strVal val="ppt_x"/>
                                          </p:val>
                                        </p:tav>
                                        <p:tav tm="100000">
                                          <p:val>
                                            <p:strVal val="#ppt_x+0"/>
                                          </p:val>
                                        </p:tav>
                                      </p:tavLst>
                                    </p:anim>
                                    <p:anim to="" calcmode="lin" valueType="num">
                                      <p:cBhvr>
                                        <p:cTn id="59" dur="500" fill="hold">
                                          <p:stCondLst>
                                            <p:cond delay="0"/>
                                          </p:stCondLst>
                                        </p:cTn>
                                        <p:tgtEl>
                                          <p:spTgt spid="61"/>
                                        </p:tgtEl>
                                        <p:attrNameLst>
                                          <p:attrName>ppt_y</p:attrName>
                                        </p:attrNameLst>
                                      </p:cBhvr>
                                      <p:tavLst>
                                        <p:tav tm="0">
                                          <p:val>
                                            <p:strVal val="ppt_y"/>
                                          </p:val>
                                        </p:tav>
                                        <p:tav tm="100000">
                                          <p:val>
                                            <p:strVal val="#ppt_y+0"/>
                                          </p:val>
                                        </p:tav>
                                      </p:tavLst>
                                    </p:anim>
                                    <p:anim to="" calcmode="lin" valueType="num">
                                      <p:cBhvr>
                                        <p:cTn id="60" dur="500" fill="hold">
                                          <p:stCondLst>
                                            <p:cond delay="0"/>
                                          </p:stCondLst>
                                        </p:cTn>
                                        <p:tgtEl>
                                          <p:spTgt spid="61"/>
                                        </p:tgtEl>
                                        <p:attrNameLst>
                                          <p:attrName>ppt_w</p:attrName>
                                        </p:attrNameLst>
                                      </p:cBhvr>
                                      <p:tavLst>
                                        <p:tav tm="0">
                                          <p:val>
                                            <p:strVal val="ppt_w"/>
                                          </p:val>
                                        </p:tav>
                                        <p:tav tm="100000">
                                          <p:val>
                                            <p:strVal val="#ppt_w"/>
                                          </p:val>
                                        </p:tav>
                                      </p:tavLst>
                                    </p:anim>
                                    <p:anim to="" calcmode="lin" valueType="num">
                                      <p:cBhvr>
                                        <p:cTn id="61" dur="500" fill="hold">
                                          <p:stCondLst>
                                            <p:cond delay="0"/>
                                          </p:stCondLst>
                                        </p:cTn>
                                        <p:tgtEl>
                                          <p:spTgt spid="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1" grpId="0" animBg="1"/>
      <p:bldP spid="61" grpId="1" animBg="1"/>
      <p:bldP spid="36" grpId="0"/>
      <p:bldP spid="36" grpId="1"/>
      <p:bldP spid="53" grpId="0" animBg="1"/>
      <p:bldP spid="53" grpId="1" animBg="1"/>
      <p:bldP spid="19" grpId="0" animBg="1"/>
      <p:bldP spid="19" grpId="1" animBg="1"/>
      <p:bldP spid="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a:extLst>
              <a:ext uri="{FF2B5EF4-FFF2-40B4-BE49-F238E27FC236}">
                <a16:creationId xmlns:a16="http://schemas.microsoft.com/office/drawing/2014/main" id="{B9999CCC-4D38-88F6-F12A-BBABE79DA0DA}"/>
              </a:ext>
            </a:extLst>
          </p:cNvPr>
          <p:cNvSpPr/>
          <p:nvPr/>
        </p:nvSpPr>
        <p:spPr>
          <a:xfrm rot="873449" flipH="1">
            <a:off x="9440820" y="68428"/>
            <a:ext cx="2887517" cy="736445"/>
          </a:xfrm>
          <a:custGeom>
            <a:avLst/>
            <a:gdLst>
              <a:gd name="connsiteX0" fmla="*/ 1763028 w 2887517"/>
              <a:gd name="connsiteY0" fmla="*/ 0 h 736445"/>
              <a:gd name="connsiteX1" fmla="*/ 2887517 w 2887517"/>
              <a:gd name="connsiteY1" fmla="*/ 292017 h 736445"/>
              <a:gd name="connsiteX2" fmla="*/ 2385372 w 2887517"/>
              <a:gd name="connsiteY2" fmla="*/ 736445 h 736445"/>
              <a:gd name="connsiteX3" fmla="*/ 0 w 2887517"/>
              <a:gd name="connsiteY3" fmla="*/ 736445 h 736445"/>
              <a:gd name="connsiteX4" fmla="*/ 191246 w 2887517"/>
              <a:gd name="connsiteY4" fmla="*/ 0 h 73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7517" h="736445">
                <a:moveTo>
                  <a:pt x="1763028" y="0"/>
                </a:moveTo>
                <a:lnTo>
                  <a:pt x="2887517" y="292017"/>
                </a:lnTo>
                <a:lnTo>
                  <a:pt x="2385372" y="736445"/>
                </a:lnTo>
                <a:lnTo>
                  <a:pt x="0" y="736445"/>
                </a:lnTo>
                <a:lnTo>
                  <a:pt x="19124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a:extLst>
              <a:ext uri="{FF2B5EF4-FFF2-40B4-BE49-F238E27FC236}">
                <a16:creationId xmlns:a16="http://schemas.microsoft.com/office/drawing/2014/main" id="{31A39C49-C28F-7557-096C-ADB9F14C7DF7}"/>
              </a:ext>
            </a:extLst>
          </p:cNvPr>
          <p:cNvSpPr/>
          <p:nvPr/>
        </p:nvSpPr>
        <p:spPr>
          <a:xfrm rot="873449" flipH="1">
            <a:off x="10749377" y="91981"/>
            <a:ext cx="1524862" cy="480034"/>
          </a:xfrm>
          <a:custGeom>
            <a:avLst/>
            <a:gdLst>
              <a:gd name="connsiteX0" fmla="*/ 1159031 w 1524862"/>
              <a:gd name="connsiteY0" fmla="*/ 0 h 480034"/>
              <a:gd name="connsiteX1" fmla="*/ 1524862 w 1524862"/>
              <a:gd name="connsiteY1" fmla="*/ 95002 h 480034"/>
              <a:gd name="connsiteX2" fmla="*/ 1154989 w 1524862"/>
              <a:gd name="connsiteY2" fmla="*/ 480034 h 480034"/>
              <a:gd name="connsiteX3" fmla="*/ 0 w 1524862"/>
              <a:gd name="connsiteY3" fmla="*/ 480034 h 480034"/>
              <a:gd name="connsiteX4" fmla="*/ 124659 w 1524862"/>
              <a:gd name="connsiteY4" fmla="*/ 0 h 4800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862" h="480034">
                <a:moveTo>
                  <a:pt x="1159031" y="0"/>
                </a:moveTo>
                <a:lnTo>
                  <a:pt x="1524862" y="95002"/>
                </a:lnTo>
                <a:lnTo>
                  <a:pt x="1154989" y="480034"/>
                </a:lnTo>
                <a:lnTo>
                  <a:pt x="0" y="480034"/>
                </a:lnTo>
                <a:lnTo>
                  <a:pt x="1246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23AD580C-EA4B-8BCD-8D49-3CD023995FBD}"/>
              </a:ext>
            </a:extLst>
          </p:cNvPr>
          <p:cNvSpPr/>
          <p:nvPr/>
        </p:nvSpPr>
        <p:spPr>
          <a:xfrm rot="873449" flipH="1">
            <a:off x="9327005" y="435470"/>
            <a:ext cx="2498874" cy="606855"/>
          </a:xfrm>
          <a:custGeom>
            <a:avLst/>
            <a:gdLst>
              <a:gd name="connsiteX0" fmla="*/ 1915692 w 2498874"/>
              <a:gd name="connsiteY0" fmla="*/ 0 h 606855"/>
              <a:gd name="connsiteX1" fmla="*/ 2498874 w 2498874"/>
              <a:gd name="connsiteY1" fmla="*/ 151445 h 606855"/>
              <a:gd name="connsiteX2" fmla="*/ 1984321 w 2498874"/>
              <a:gd name="connsiteY2" fmla="*/ 606855 h 606855"/>
              <a:gd name="connsiteX3" fmla="*/ 0 w 2498874"/>
              <a:gd name="connsiteY3" fmla="*/ 606855 h 606855"/>
              <a:gd name="connsiteX4" fmla="*/ 582968 w 2498874"/>
              <a:gd name="connsiteY4" fmla="*/ 0 h 60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874" h="606855">
                <a:moveTo>
                  <a:pt x="1915692" y="0"/>
                </a:moveTo>
                <a:lnTo>
                  <a:pt x="2498874" y="151445"/>
                </a:lnTo>
                <a:lnTo>
                  <a:pt x="1984321" y="606855"/>
                </a:lnTo>
                <a:lnTo>
                  <a:pt x="0" y="606855"/>
                </a:lnTo>
                <a:lnTo>
                  <a:pt x="582968"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F0F2F19C-2060-3AC0-8E75-6BE7E406F523}"/>
              </a:ext>
            </a:extLst>
          </p:cNvPr>
          <p:cNvSpPr/>
          <p:nvPr/>
        </p:nvSpPr>
        <p:spPr>
          <a:xfrm rot="873449" flipH="1">
            <a:off x="10621907" y="5993662"/>
            <a:ext cx="1654734" cy="845701"/>
          </a:xfrm>
          <a:custGeom>
            <a:avLst/>
            <a:gdLst>
              <a:gd name="connsiteX0" fmla="*/ 1654734 w 1654734"/>
              <a:gd name="connsiteY0" fmla="*/ 0 h 845701"/>
              <a:gd name="connsiteX1" fmla="*/ 699205 w 1654734"/>
              <a:gd name="connsiteY1" fmla="*/ 845701 h 845701"/>
              <a:gd name="connsiteX2" fmla="*/ 0 w 1654734"/>
              <a:gd name="connsiteY2" fmla="*/ 664126 h 845701"/>
              <a:gd name="connsiteX3" fmla="*/ 172466 w 1654734"/>
              <a:gd name="connsiteY3" fmla="*/ 0 h 845701"/>
            </a:gdLst>
            <a:ahLst/>
            <a:cxnLst>
              <a:cxn ang="0">
                <a:pos x="connsiteX0" y="connsiteY0"/>
              </a:cxn>
              <a:cxn ang="0">
                <a:pos x="connsiteX1" y="connsiteY1"/>
              </a:cxn>
              <a:cxn ang="0">
                <a:pos x="connsiteX2" y="connsiteY2"/>
              </a:cxn>
              <a:cxn ang="0">
                <a:pos x="connsiteX3" y="connsiteY3"/>
              </a:cxn>
            </a:cxnLst>
            <a:rect l="l" t="t" r="r" b="b"/>
            <a:pathLst>
              <a:path w="1654734" h="845701">
                <a:moveTo>
                  <a:pt x="1654734" y="0"/>
                </a:moveTo>
                <a:lnTo>
                  <a:pt x="699205" y="845701"/>
                </a:lnTo>
                <a:lnTo>
                  <a:pt x="0" y="664126"/>
                </a:lnTo>
                <a:lnTo>
                  <a:pt x="1724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8CE84048-37AA-CBE8-ABD5-074D8FCC7AFB}"/>
              </a:ext>
            </a:extLst>
          </p:cNvPr>
          <p:cNvSpPr/>
          <p:nvPr/>
        </p:nvSpPr>
        <p:spPr>
          <a:xfrm rot="873449" flipH="1">
            <a:off x="11427865" y="5905839"/>
            <a:ext cx="826744" cy="412999"/>
          </a:xfrm>
          <a:custGeom>
            <a:avLst/>
            <a:gdLst>
              <a:gd name="connsiteX0" fmla="*/ 826744 w 826744"/>
              <a:gd name="connsiteY0" fmla="*/ 0 h 412999"/>
              <a:gd name="connsiteX1" fmla="*/ 360110 w 826744"/>
              <a:gd name="connsiteY1" fmla="*/ 412999 h 412999"/>
              <a:gd name="connsiteX2" fmla="*/ 0 w 826744"/>
              <a:gd name="connsiteY2" fmla="*/ 412999 h 412999"/>
              <a:gd name="connsiteX3" fmla="*/ 107251 w 826744"/>
              <a:gd name="connsiteY3" fmla="*/ 0 h 412999"/>
            </a:gdLst>
            <a:ahLst/>
            <a:cxnLst>
              <a:cxn ang="0">
                <a:pos x="connsiteX0" y="connsiteY0"/>
              </a:cxn>
              <a:cxn ang="0">
                <a:pos x="connsiteX1" y="connsiteY1"/>
              </a:cxn>
              <a:cxn ang="0">
                <a:pos x="connsiteX2" y="connsiteY2"/>
              </a:cxn>
              <a:cxn ang="0">
                <a:pos x="connsiteX3" y="connsiteY3"/>
              </a:cxn>
            </a:cxnLst>
            <a:rect l="l" t="t" r="r" b="b"/>
            <a:pathLst>
              <a:path w="826744" h="412999">
                <a:moveTo>
                  <a:pt x="826744" y="0"/>
                </a:moveTo>
                <a:lnTo>
                  <a:pt x="360110" y="412999"/>
                </a:lnTo>
                <a:lnTo>
                  <a:pt x="0" y="412999"/>
                </a:lnTo>
                <a:lnTo>
                  <a:pt x="1072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任意多边形: 形状 14">
            <a:extLst>
              <a:ext uri="{FF2B5EF4-FFF2-40B4-BE49-F238E27FC236}">
                <a16:creationId xmlns:a16="http://schemas.microsoft.com/office/drawing/2014/main" id="{D75E2F39-0A87-B805-E391-4782A49375F2}"/>
              </a:ext>
            </a:extLst>
          </p:cNvPr>
          <p:cNvSpPr/>
          <p:nvPr/>
        </p:nvSpPr>
        <p:spPr>
          <a:xfrm rot="873449" flipH="1">
            <a:off x="-87696" y="6626821"/>
            <a:ext cx="1900494" cy="462356"/>
          </a:xfrm>
          <a:custGeom>
            <a:avLst/>
            <a:gdLst>
              <a:gd name="connsiteX0" fmla="*/ 1253489 w 1253489"/>
              <a:gd name="connsiteY0" fmla="*/ 0 h 304951"/>
              <a:gd name="connsiteX1" fmla="*/ 1174297 w 1253489"/>
              <a:gd name="connsiteY1" fmla="*/ 304951 h 304951"/>
              <a:gd name="connsiteX2" fmla="*/ 0 w 1253489"/>
              <a:gd name="connsiteY2" fmla="*/ 0 h 304951"/>
            </a:gdLst>
            <a:ahLst/>
            <a:cxnLst>
              <a:cxn ang="0">
                <a:pos x="connsiteX0" y="connsiteY0"/>
              </a:cxn>
              <a:cxn ang="0">
                <a:pos x="connsiteX1" y="connsiteY1"/>
              </a:cxn>
              <a:cxn ang="0">
                <a:pos x="connsiteX2" y="connsiteY2"/>
              </a:cxn>
            </a:cxnLst>
            <a:rect l="l" t="t" r="r" b="b"/>
            <a:pathLst>
              <a:path w="1253489" h="304951">
                <a:moveTo>
                  <a:pt x="1253489" y="0"/>
                </a:moveTo>
                <a:lnTo>
                  <a:pt x="1174297" y="30495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a:extLst>
              <a:ext uri="{FF2B5EF4-FFF2-40B4-BE49-F238E27FC236}">
                <a16:creationId xmlns:a16="http://schemas.microsoft.com/office/drawing/2014/main" id="{D9D2E63D-CC8F-0E6E-5EB6-D7DB127F4ED0}"/>
              </a:ext>
            </a:extLst>
          </p:cNvPr>
          <p:cNvSpPr/>
          <p:nvPr>
            <p:custDataLst>
              <p:tags r:id="rId2"/>
            </p:custDataLst>
          </p:nvPr>
        </p:nvSpPr>
        <p:spPr>
          <a:xfrm rot="16200000">
            <a:off x="5837555" y="1348740"/>
            <a:ext cx="516890" cy="5129530"/>
          </a:xfrm>
          <a:prstGeom prst="roundRect">
            <a:avLst>
              <a:gd name="adj" fmla="val 50000"/>
            </a:avLst>
          </a:prstGeom>
          <a:solidFill>
            <a:schemeClr val="tx2"/>
          </a:solidFill>
          <a:ln>
            <a:gradFill>
              <a:gsLst>
                <a:gs pos="0">
                  <a:schemeClr val="accent1"/>
                </a:gs>
                <a:gs pos="100000">
                  <a:schemeClr val="accent2"/>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Text1">
            <a:extLst>
              <a:ext uri="{FF2B5EF4-FFF2-40B4-BE49-F238E27FC236}">
                <a16:creationId xmlns:a16="http://schemas.microsoft.com/office/drawing/2014/main" id="{70BAD3A8-8F4E-7204-FC50-CA060E7B68AD}"/>
              </a:ext>
            </a:extLst>
          </p:cNvPr>
          <p:cNvSpPr txBox="1"/>
          <p:nvPr>
            <p:custDataLst>
              <p:tags r:id="rId3"/>
            </p:custDataLst>
          </p:nvPr>
        </p:nvSpPr>
        <p:spPr>
          <a:xfrm>
            <a:off x="553720" y="1130935"/>
            <a:ext cx="11085830" cy="2386330"/>
          </a:xfrm>
          <a:prstGeom prst="rect">
            <a:avLst/>
          </a:prstGeom>
          <a:noFill/>
        </p:spPr>
        <p:txBody>
          <a:bodyPr wrap="square" lIns="0" tIns="0" rIns="0" bIns="0" rtlCol="0" anchor="b" anchorCtr="0">
            <a:normAutofit/>
          </a:bodyPr>
          <a:lstStyle/>
          <a:p>
            <a:pPr algn="ctr"/>
            <a:r>
              <a:rPr lang="en-US" altLang="zh-CN" sz="7200" b="1">
                <a:solidFill>
                  <a:schemeClr val="tx1"/>
                </a:solidFill>
                <a:latin typeface="微软雅黑" panose="020B0503020204020204" charset="-122"/>
                <a:ea typeface="微软雅黑" panose="020B0503020204020204" charset="-122"/>
              </a:rPr>
              <a:t>THANK YOU</a:t>
            </a:r>
            <a:endParaRPr lang="zh-CN" altLang="en-US" sz="7200" b="1" dirty="0">
              <a:solidFill>
                <a:schemeClr val="tx1"/>
              </a:solidFill>
              <a:latin typeface="微软雅黑" panose="020B0503020204020204" charset="-122"/>
              <a:ea typeface="微软雅黑" panose="020B0503020204020204" charset="-122"/>
            </a:endParaRPr>
          </a:p>
        </p:txBody>
      </p:sp>
      <p:sp>
        <p:nvSpPr>
          <p:cNvPr id="4" name="Text2">
            <a:extLst>
              <a:ext uri="{FF2B5EF4-FFF2-40B4-BE49-F238E27FC236}">
                <a16:creationId xmlns:a16="http://schemas.microsoft.com/office/drawing/2014/main" id="{573F788C-BB8D-95E7-B9AB-051A87D731F8}"/>
              </a:ext>
            </a:extLst>
          </p:cNvPr>
          <p:cNvSpPr txBox="1"/>
          <p:nvPr>
            <p:custDataLst>
              <p:tags r:id="rId4"/>
            </p:custDataLst>
          </p:nvPr>
        </p:nvSpPr>
        <p:spPr>
          <a:xfrm>
            <a:off x="3768090" y="3705860"/>
            <a:ext cx="4655820" cy="417195"/>
          </a:xfrm>
          <a:prstGeom prst="rect">
            <a:avLst/>
          </a:prstGeom>
          <a:noFill/>
        </p:spPr>
        <p:txBody>
          <a:bodyPr wrap="square" lIns="0" tIns="0" rIns="0" bIns="0" rtlCol="0" anchor="ctr" anchorCtr="0">
            <a:normAutofit/>
          </a:bodyPr>
          <a:lstStyle/>
          <a:p>
            <a:pPr algn="ctr"/>
            <a:r>
              <a:rPr lang="zh-CN" altLang="en-US" sz="1600">
                <a:solidFill>
                  <a:schemeClr val="tx1"/>
                </a:solidFill>
                <a:latin typeface="微软雅黑" panose="020B0503020204020204" charset="-122"/>
                <a:ea typeface="微软雅黑" panose="020B0503020204020204" charset="-122"/>
              </a:rPr>
              <a:t>宠物</a:t>
            </a:r>
            <a:endParaRPr lang="en-US" altLang="zh-CN" sz="1600" dirty="0">
              <a:solidFill>
                <a:schemeClr val="tx1"/>
              </a:solidFill>
              <a:latin typeface="微软雅黑" panose="020B0503020204020204" charset="-122"/>
              <a:ea typeface="微软雅黑" panose="020B0503020204020204" charset="-122"/>
            </a:endParaRPr>
          </a:p>
        </p:txBody>
      </p:sp>
      <p:sp>
        <p:nvSpPr>
          <p:cNvPr id="5" name="Text3">
            <a:extLst>
              <a:ext uri="{FF2B5EF4-FFF2-40B4-BE49-F238E27FC236}">
                <a16:creationId xmlns:a16="http://schemas.microsoft.com/office/drawing/2014/main" id="{60951A70-911E-910F-2355-1BF374704D12}"/>
              </a:ext>
            </a:extLst>
          </p:cNvPr>
          <p:cNvSpPr txBox="1"/>
          <p:nvPr>
            <p:custDataLst>
              <p:tags r:id="rId5"/>
            </p:custDataLst>
          </p:nvPr>
        </p:nvSpPr>
        <p:spPr>
          <a:xfrm>
            <a:off x="4006092" y="5119392"/>
            <a:ext cx="4179816" cy="434298"/>
          </a:xfrm>
          <a:prstGeom prst="rect">
            <a:avLst/>
          </a:prstGeom>
          <a:noFill/>
        </p:spPr>
        <p:txBody>
          <a:bodyPr wrap="square" lIns="0" tIns="0" rIns="0" bIns="0" rtlCol="0" anchor="ctr">
            <a:normAutofit/>
          </a:bodyPr>
          <a:lstStyle/>
          <a:p>
            <a:pPr algn="ctr"/>
            <a:r>
              <a:rPr lang="en-US" altLang="zh-CN" sz="160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rPr>
              <a:t>2024-04-08</a:t>
            </a:r>
            <a:endParaRPr lang="en-US" altLang="zh-CN" sz="1600" spc="300" dirty="0">
              <a:solidFill>
                <a:schemeClr val="tx1"/>
              </a:solidFill>
              <a:effectLst>
                <a:outerShdw blurRad="76200" dist="38100" dir="2700000" algn="ctr" rotWithShape="0">
                  <a:schemeClr val="accent1">
                    <a:alpha val="0"/>
                  </a:schemeClr>
                </a:outerShdw>
              </a:effectLst>
              <a:latin typeface="微软雅黑" panose="020B0503020204020204" charset="-122"/>
              <a:ea typeface="微软雅黑" panose="020B0503020204020204" charset="-122"/>
              <a:sym typeface="+mn-ea"/>
            </a:endParaRPr>
          </a:p>
        </p:txBody>
      </p:sp>
      <p:sp>
        <p:nvSpPr>
          <p:cNvPr id="6" name="Text4">
            <a:extLst>
              <a:ext uri="{FF2B5EF4-FFF2-40B4-BE49-F238E27FC236}">
                <a16:creationId xmlns:a16="http://schemas.microsoft.com/office/drawing/2014/main" id="{A9316075-D75E-D740-2532-BD05B61B247A}"/>
              </a:ext>
            </a:extLst>
          </p:cNvPr>
          <p:cNvSpPr txBox="1"/>
          <p:nvPr>
            <p:custDataLst>
              <p:tags r:id="rId6"/>
            </p:custDataLst>
          </p:nvPr>
        </p:nvSpPr>
        <p:spPr>
          <a:xfrm>
            <a:off x="4006092" y="4697396"/>
            <a:ext cx="4179816" cy="421996"/>
          </a:xfrm>
          <a:prstGeom prst="rect">
            <a:avLst/>
          </a:prstGeom>
          <a:noFill/>
        </p:spPr>
        <p:txBody>
          <a:bodyPr wrap="square" lIns="0" tIns="0" rIns="0" bIns="0" rtlCol="0" anchor="ctr">
            <a:normAutofit fontScale="92500" lnSpcReduction="10000"/>
          </a:bodyPr>
          <a:lstStyle/>
          <a:p>
            <a:pPr algn="ctr"/>
            <a:r>
              <a:rPr lang="zh-CN" altLang="en-US" sz="1600" b="1" dirty="0">
                <a:solidFill>
                  <a:schemeClr val="tx1"/>
                </a:solidFill>
                <a:latin typeface="微软雅黑" panose="020B0503020204020204" charset="-122"/>
                <a:ea typeface="微软雅黑" panose="020B0503020204020204" charset="-122"/>
              </a:rPr>
              <a:t>分享链接</a:t>
            </a:r>
            <a:r>
              <a:rPr lang="en-US" altLang="zh-CN" sz="1600" b="1" dirty="0">
                <a:solidFill>
                  <a:schemeClr val="tx1"/>
                </a:solidFill>
                <a:latin typeface="微软雅黑" panose="020B0503020204020204" charset="-122"/>
                <a:ea typeface="微软雅黑" panose="020B0503020204020204" charset="-122"/>
              </a:rPr>
              <a:t>-</a:t>
            </a:r>
            <a:r>
              <a:rPr lang="en-US" altLang="zh-CN" sz="1600" dirty="0">
                <a:hlinkClick r:id="rId9"/>
              </a:rPr>
              <a:t>BloodGirl2022/</a:t>
            </a:r>
            <a:r>
              <a:rPr lang="en-US" altLang="zh-CN" sz="1600" dirty="0" err="1">
                <a:hlinkClick r:id="rId9"/>
              </a:rPr>
              <a:t>pets_prototype_PPT</a:t>
            </a:r>
            <a:r>
              <a:rPr lang="en-US" altLang="zh-CN" sz="1600" dirty="0">
                <a:hlinkClick r:id="rId9"/>
              </a:rPr>
              <a:t>: </a:t>
            </a:r>
            <a:r>
              <a:rPr lang="zh-CN" altLang="en-US" sz="1600" dirty="0">
                <a:hlinkClick r:id="rId9"/>
              </a:rPr>
              <a:t>第五次作业宠物原型设计</a:t>
            </a:r>
            <a:r>
              <a:rPr lang="en-US" altLang="zh-CN" sz="1600" dirty="0">
                <a:hlinkClick r:id="rId9"/>
              </a:rPr>
              <a:t>PPT(222100306) (github.com)</a:t>
            </a:r>
            <a:endParaRPr lang="zh-CN" altLang="en-US" sz="1600" b="1" dirty="0">
              <a:solidFill>
                <a:schemeClr val="tx1"/>
              </a:solidFill>
              <a:uFillTx/>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2756013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0"/>
                                          </p:val>
                                        </p:tav>
                                        <p:tav tm="100000">
                                          <p:val>
                                            <p:strVal val="#ppt_w*1.10"/>
                                          </p:val>
                                        </p:tav>
                                      </p:tavLst>
                                    </p:anim>
                                    <p:anim calcmode="lin" valueType="num">
                                      <p:cBhvr>
                                        <p:cTn id="8" dur="500" fill="hold"/>
                                        <p:tgtEl>
                                          <p:spTgt spid="3"/>
                                        </p:tgtEl>
                                        <p:attrNameLst>
                                          <p:attrName>ppt_h</p:attrName>
                                        </p:attrNameLst>
                                      </p:cBhvr>
                                      <p:tavLst>
                                        <p:tav tm="0">
                                          <p:val>
                                            <p:strVal val="#ppt_h*0.00"/>
                                          </p:val>
                                        </p:tav>
                                        <p:tav tm="100000">
                                          <p:val>
                                            <p:strVal val="#ppt_h*1.10"/>
                                          </p:val>
                                        </p:tav>
                                      </p:tavLst>
                                    </p:anim>
                                    <p:animEffect transition="in" filter="fade">
                                      <p:cBhvr>
                                        <p:cTn id="9" dur="500"/>
                                        <p:tgtEl>
                                          <p:spTgt spid="3"/>
                                        </p:tgtEl>
                                      </p:cBhvr>
                                    </p:animEffect>
                                    <p:anim to="" calcmode="lin" valueType="num">
                                      <p:cBhvr>
                                        <p:cTn id="10" dur="500" fill="hold">
                                          <p:stCondLst>
                                            <p:cond delay="0"/>
                                          </p:stCondLst>
                                        </p:cTn>
                                        <p:tgtEl>
                                          <p:spTgt spid="3"/>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3"/>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anim to="" calcmode="lin" valueType="num">
                                      <p:cBhvr>
                                        <p:cTn id="18" dur="500" fill="hold">
                                          <p:stCondLst>
                                            <p:cond delay="0"/>
                                          </p:stCondLst>
                                        </p:cTn>
                                        <p:tgtEl>
                                          <p:spTgt spid="3"/>
                                        </p:tgtEl>
                                        <p:attrNameLst>
                                          <p:attrName>ppt_x</p:attrName>
                                        </p:attrNameLst>
                                      </p:cBhvr>
                                      <p:tavLst>
                                        <p:tav tm="0">
                                          <p:val>
                                            <p:strVal val="ppt_x"/>
                                          </p:val>
                                        </p:tav>
                                        <p:tav tm="100000">
                                          <p:val>
                                            <p:strVal val="#ppt_x"/>
                                          </p:val>
                                        </p:tav>
                                      </p:tavLst>
                                    </p:anim>
                                    <p:anim to="" calcmode="lin" valueType="num">
                                      <p:cBhvr>
                                        <p:cTn id="19" dur="500" fill="hold">
                                          <p:stCondLst>
                                            <p:cond delay="0"/>
                                          </p:stCondLst>
                                        </p:cTn>
                                        <p:tgtEl>
                                          <p:spTgt spid="3"/>
                                        </p:tgtEl>
                                        <p:attrNameLst>
                                          <p:attrName>ppt_y</p:attrName>
                                        </p:attrNameLst>
                                      </p:cBhvr>
                                      <p:tavLst>
                                        <p:tav tm="0">
                                          <p:val>
                                            <p:strVal val="ppt_y"/>
                                          </p:val>
                                        </p:tav>
                                        <p:tav tm="100000">
                                          <p:val>
                                            <p:strVal val="#ppt_y"/>
                                          </p:val>
                                        </p:tav>
                                      </p:tavLst>
                                    </p:anim>
                                  </p:childTnLst>
                                </p:cTn>
                              </p:par>
                              <p:par>
                                <p:cTn id="20" presetID="23" presetClass="entr" presetSubtype="28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strVal val="4/3*#ppt_w"/>
                                          </p:val>
                                        </p:tav>
                                        <p:tav tm="100000">
                                          <p:val>
                                            <p:strVal val="#ppt_w"/>
                                          </p:val>
                                        </p:tav>
                                      </p:tavLst>
                                    </p:anim>
                                    <p:anim calcmode="lin" valueType="num">
                                      <p:cBhvr>
                                        <p:cTn id="23" dur="500" fill="hold"/>
                                        <p:tgtEl>
                                          <p:spTgt spid="2"/>
                                        </p:tgtEl>
                                        <p:attrNameLst>
                                          <p:attrName>ppt_h</p:attrName>
                                        </p:attrNameLst>
                                      </p:cBhvr>
                                      <p:tavLst>
                                        <p:tav tm="0">
                                          <p:val>
                                            <p:strVal val="4/3*#ppt_h"/>
                                          </p:val>
                                        </p:tav>
                                        <p:tav tm="100000">
                                          <p:val>
                                            <p:strVal val="#ppt_h"/>
                                          </p:val>
                                        </p:tav>
                                      </p:tavLst>
                                    </p:anim>
                                  </p:childTnLst>
                                </p:cTn>
                              </p:par>
                            </p:childTnLst>
                          </p:cTn>
                        </p:par>
                        <p:par>
                          <p:cTn id="24" fill="hold">
                            <p:stCondLst>
                              <p:cond delay="500"/>
                            </p:stCondLst>
                            <p:childTnLst>
                              <p:par>
                                <p:cTn id="25" presetID="23" presetClass="entr" presetSubtype="28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3*#ppt_w"/>
                                          </p:val>
                                        </p:tav>
                                        <p:tav tm="100000">
                                          <p:val>
                                            <p:strVal val="#ppt_w"/>
                                          </p:val>
                                        </p:tav>
                                      </p:tavLst>
                                    </p:anim>
                                    <p:anim calcmode="lin" valueType="num">
                                      <p:cBhvr>
                                        <p:cTn id="28" dur="500" fill="hold"/>
                                        <p:tgtEl>
                                          <p:spTgt spid="4"/>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strVal val="4/3*#ppt_w"/>
                                          </p:val>
                                        </p:tav>
                                        <p:tav tm="100000">
                                          <p:val>
                                            <p:strVal val="#ppt_w"/>
                                          </p:val>
                                        </p:tav>
                                      </p:tavLst>
                                    </p:anim>
                                    <p:anim calcmode="lin" valueType="num">
                                      <p:cBhvr>
                                        <p:cTn id="32" dur="500" fill="hold"/>
                                        <p:tgtEl>
                                          <p:spTgt spid="5"/>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4/3*#ppt_w"/>
                                          </p:val>
                                        </p:tav>
                                        <p:tav tm="100000">
                                          <p:val>
                                            <p:strVal val="#ppt_w"/>
                                          </p:val>
                                        </p:tav>
                                      </p:tavLst>
                                    </p:anim>
                                    <p:anim calcmode="lin" valueType="num">
                                      <p:cBhvr>
                                        <p:cTn id="36" dur="500" fill="hold"/>
                                        <p:tgtEl>
                                          <p:spTgt spid="6"/>
                                        </p:tgtEl>
                                        <p:attrNameLst>
                                          <p:attrName>ppt_h</p:attrName>
                                        </p:attrNameLst>
                                      </p:cBhvr>
                                      <p:tavLst>
                                        <p:tav tm="0">
                                          <p:val>
                                            <p:strVal val="4/3*#ppt_h"/>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to="" calcmode="lin" valueType="num">
                                      <p:cBhvr>
                                        <p:cTn id="39"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0"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1" dur="500" fill="hold">
                                          <p:stCondLst>
                                            <p:cond delay="0"/>
                                          </p:stCondLst>
                                        </p:cTn>
                                        <p:tgtEl>
                                          <p:spTgt spid="10"/>
                                        </p:tgtEl>
                                        <p:attrNameLst>
                                          <p:attrName>style.opacity</p:attrName>
                                        </p:attrNameLst>
                                      </p:cBhvr>
                                      <p:tavLst>
                                        <p:tav tm="0">
                                          <p:val>
                                            <p:strVal val="0"/>
                                          </p:val>
                                        </p:tav>
                                        <p:tav tm="100000">
                                          <p:val>
                                            <p:strVal val="1"/>
                                          </p:val>
                                        </p:tav>
                                      </p:tavLst>
                                    </p:anim>
                                    <p:anim to="" calcmode="lin" valueType="num">
                                      <p:cBhvr>
                                        <p:cTn id="42" dur="500" fill="hold">
                                          <p:stCondLst>
                                            <p:cond delay="0"/>
                                          </p:stCondLst>
                                        </p:cTn>
                                        <p:tgtEl>
                                          <p:spTgt spid="10"/>
                                        </p:tgtEl>
                                        <p:attrNameLst>
                                          <p:attrName>ppt_w</p:attrName>
                                        </p:attrNameLst>
                                      </p:cBhvr>
                                      <p:tavLst>
                                        <p:tav tm="0">
                                          <p:val>
                                            <p:strVal val="#ppt_w*2"/>
                                          </p:val>
                                        </p:tav>
                                        <p:tav tm="100000">
                                          <p:val>
                                            <p:strVal val="#ppt_w"/>
                                          </p:val>
                                        </p:tav>
                                      </p:tavLst>
                                    </p:anim>
                                    <p:anim to="" calcmode="lin" valueType="num">
                                      <p:cBhvr>
                                        <p:cTn id="43" dur="500" fill="hold">
                                          <p:stCondLst>
                                            <p:cond delay="0"/>
                                          </p:stCondLst>
                                        </p:cTn>
                                        <p:tgtEl>
                                          <p:spTgt spid="10"/>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to="" calcmode="lin" valueType="num">
                                      <p:cBhvr>
                                        <p:cTn id="46"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7"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8"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49"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50"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51" presetID="0"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to="" calcmode="lin" valueType="num">
                                      <p:cBhvr>
                                        <p:cTn id="53"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4"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5"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56"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57" dur="500" fill="hold">
                                          <p:stCondLst>
                                            <p:cond delay="0"/>
                                          </p:stCondLst>
                                        </p:cTn>
                                        <p:tgtEl>
                                          <p:spTgt spid="12"/>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to="" calcmode="lin" valueType="num">
                                      <p:cBhvr>
                                        <p:cTn id="60" dur="500" fill="hold">
                                          <p:stCondLst>
                                            <p:cond delay="0"/>
                                          </p:stCondLst>
                                        </p:cTn>
                                        <p:tgtEl>
                                          <p:spTgt spid="1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1" dur="500" fill="hold">
                                          <p:stCondLst>
                                            <p:cond delay="0"/>
                                          </p:stCondLst>
                                        </p:cTn>
                                        <p:tgtEl>
                                          <p:spTgt spid="1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2" dur="500" fill="hold">
                                          <p:stCondLst>
                                            <p:cond delay="0"/>
                                          </p:stCondLst>
                                        </p:cTn>
                                        <p:tgtEl>
                                          <p:spTgt spid="13"/>
                                        </p:tgtEl>
                                        <p:attrNameLst>
                                          <p:attrName>style.opacity</p:attrName>
                                        </p:attrNameLst>
                                      </p:cBhvr>
                                      <p:tavLst>
                                        <p:tav tm="0">
                                          <p:val>
                                            <p:strVal val="0"/>
                                          </p:val>
                                        </p:tav>
                                        <p:tav tm="100000">
                                          <p:val>
                                            <p:strVal val="1"/>
                                          </p:val>
                                        </p:tav>
                                      </p:tavLst>
                                    </p:anim>
                                    <p:anim to="" calcmode="lin" valueType="num">
                                      <p:cBhvr>
                                        <p:cTn id="63" dur="500" fill="hold">
                                          <p:stCondLst>
                                            <p:cond delay="0"/>
                                          </p:stCondLst>
                                        </p:cTn>
                                        <p:tgtEl>
                                          <p:spTgt spid="13"/>
                                        </p:tgtEl>
                                        <p:attrNameLst>
                                          <p:attrName>ppt_w</p:attrName>
                                        </p:attrNameLst>
                                      </p:cBhvr>
                                      <p:tavLst>
                                        <p:tav tm="0">
                                          <p:val>
                                            <p:strVal val="#ppt_w*2"/>
                                          </p:val>
                                        </p:tav>
                                        <p:tav tm="100000">
                                          <p:val>
                                            <p:strVal val="#ppt_w"/>
                                          </p:val>
                                        </p:tav>
                                      </p:tavLst>
                                    </p:anim>
                                    <p:anim to="" calcmode="lin" valueType="num">
                                      <p:cBhvr>
                                        <p:cTn id="64" dur="500" fill="hold">
                                          <p:stCondLst>
                                            <p:cond delay="0"/>
                                          </p:stCondLst>
                                        </p:cTn>
                                        <p:tgtEl>
                                          <p:spTgt spid="13"/>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to="" calcmode="lin" valueType="num">
                                      <p:cBhvr>
                                        <p:cTn id="67" dur="500" fill="hold">
                                          <p:stCondLst>
                                            <p:cond delay="0"/>
                                          </p:stCondLst>
                                        </p:cTn>
                                        <p:tgtEl>
                                          <p:spTgt spid="1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8" dur="500" fill="hold">
                                          <p:stCondLst>
                                            <p:cond delay="0"/>
                                          </p:stCondLst>
                                        </p:cTn>
                                        <p:tgtEl>
                                          <p:spTgt spid="1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9" dur="500" fill="hold">
                                          <p:stCondLst>
                                            <p:cond delay="0"/>
                                          </p:stCondLst>
                                        </p:cTn>
                                        <p:tgtEl>
                                          <p:spTgt spid="14"/>
                                        </p:tgtEl>
                                        <p:attrNameLst>
                                          <p:attrName>style.opacity</p:attrName>
                                        </p:attrNameLst>
                                      </p:cBhvr>
                                      <p:tavLst>
                                        <p:tav tm="0">
                                          <p:val>
                                            <p:strVal val="0"/>
                                          </p:val>
                                        </p:tav>
                                        <p:tav tm="100000">
                                          <p:val>
                                            <p:strVal val="1"/>
                                          </p:val>
                                        </p:tav>
                                      </p:tavLst>
                                    </p:anim>
                                    <p:anim to="" calcmode="lin" valueType="num">
                                      <p:cBhvr>
                                        <p:cTn id="70" dur="500" fill="hold">
                                          <p:stCondLst>
                                            <p:cond delay="0"/>
                                          </p:stCondLst>
                                        </p:cTn>
                                        <p:tgtEl>
                                          <p:spTgt spid="14"/>
                                        </p:tgtEl>
                                        <p:attrNameLst>
                                          <p:attrName>ppt_w</p:attrName>
                                        </p:attrNameLst>
                                      </p:cBhvr>
                                      <p:tavLst>
                                        <p:tav tm="0">
                                          <p:val>
                                            <p:strVal val="#ppt_w*2"/>
                                          </p:val>
                                        </p:tav>
                                        <p:tav tm="100000">
                                          <p:val>
                                            <p:strVal val="#ppt_w"/>
                                          </p:val>
                                        </p:tav>
                                      </p:tavLst>
                                    </p:anim>
                                    <p:anim to="" calcmode="lin" valueType="num">
                                      <p:cBhvr>
                                        <p:cTn id="71" dur="500" fill="hold">
                                          <p:stCondLst>
                                            <p:cond delay="0"/>
                                          </p:stCondLst>
                                        </p:cTn>
                                        <p:tgtEl>
                                          <p:spTgt spid="14"/>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 to="" calcmode="lin" valueType="num">
                                      <p:cBhvr>
                                        <p:cTn id="74" dur="500" fill="hold">
                                          <p:stCondLst>
                                            <p:cond delay="0"/>
                                          </p:stCondLst>
                                        </p:cTn>
                                        <p:tgtEl>
                                          <p:spTgt spid="1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5" dur="500" fill="hold">
                                          <p:stCondLst>
                                            <p:cond delay="0"/>
                                          </p:stCondLst>
                                        </p:cTn>
                                        <p:tgtEl>
                                          <p:spTgt spid="1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6" dur="500" fill="hold">
                                          <p:stCondLst>
                                            <p:cond delay="0"/>
                                          </p:stCondLst>
                                        </p:cTn>
                                        <p:tgtEl>
                                          <p:spTgt spid="15"/>
                                        </p:tgtEl>
                                        <p:attrNameLst>
                                          <p:attrName>style.opacity</p:attrName>
                                        </p:attrNameLst>
                                      </p:cBhvr>
                                      <p:tavLst>
                                        <p:tav tm="0">
                                          <p:val>
                                            <p:strVal val="0"/>
                                          </p:val>
                                        </p:tav>
                                        <p:tav tm="100000">
                                          <p:val>
                                            <p:strVal val="1"/>
                                          </p:val>
                                        </p:tav>
                                      </p:tavLst>
                                    </p:anim>
                                    <p:anim to="" calcmode="lin" valueType="num">
                                      <p:cBhvr>
                                        <p:cTn id="77" dur="500" fill="hold">
                                          <p:stCondLst>
                                            <p:cond delay="0"/>
                                          </p:stCondLst>
                                        </p:cTn>
                                        <p:tgtEl>
                                          <p:spTgt spid="15"/>
                                        </p:tgtEl>
                                        <p:attrNameLst>
                                          <p:attrName>ppt_w</p:attrName>
                                        </p:attrNameLst>
                                      </p:cBhvr>
                                      <p:tavLst>
                                        <p:tav tm="0">
                                          <p:val>
                                            <p:strVal val="#ppt_w*2"/>
                                          </p:val>
                                        </p:tav>
                                        <p:tav tm="100000">
                                          <p:val>
                                            <p:strVal val="#ppt_w"/>
                                          </p:val>
                                        </p:tav>
                                      </p:tavLst>
                                    </p:anim>
                                    <p:anim to="" calcmode="lin" valueType="num">
                                      <p:cBhvr>
                                        <p:cTn id="78" dur="500" fill="hold">
                                          <p:stCondLst>
                                            <p:cond delay="0"/>
                                          </p:stCondLst>
                                        </p:cTn>
                                        <p:tgtEl>
                                          <p:spTgt spid="15"/>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2" grpId="0" animBg="1"/>
      <p:bldP spid="3" grpId="0"/>
      <p:bldP spid="3" grpId="1"/>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01F3C1-E804-2367-40B5-9B336B1D9964}"/>
              </a:ext>
            </a:extLst>
          </p:cNvPr>
          <p:cNvPicPr>
            <a:picLocks noChangeAspect="1"/>
          </p:cNvPicPr>
          <p:nvPr/>
        </p:nvPicPr>
        <p:blipFill rotWithShape="1">
          <a:blip r:embed="rId7">
            <a:extLst>
              <a:ext uri="{28A0092B-C50C-407E-A947-70E740481C1C}">
                <a14:useLocalDpi xmlns:a14="http://schemas.microsoft.com/office/drawing/2010/main" val="0"/>
              </a:ext>
            </a:extLst>
          </a:blip>
          <a:srcRect t="1984" b="7398"/>
          <a:stretch/>
        </p:blipFill>
        <p:spPr>
          <a:xfrm>
            <a:off x="756387" y="0"/>
            <a:ext cx="10679226" cy="6842355"/>
          </a:xfrm>
          <a:prstGeom prst="rect">
            <a:avLst/>
          </a:prstGeom>
        </p:spPr>
      </p:pic>
      <p:sp>
        <p:nvSpPr>
          <p:cNvPr id="9" name="Text1">
            <a:extLst>
              <a:ext uri="{FF2B5EF4-FFF2-40B4-BE49-F238E27FC236}">
                <a16:creationId xmlns:a16="http://schemas.microsoft.com/office/drawing/2014/main" id="{FDA8ACB4-03BB-5742-00AF-5975FF8505C5}"/>
              </a:ext>
            </a:extLst>
          </p:cNvPr>
          <p:cNvSpPr txBox="1"/>
          <p:nvPr>
            <p:custDataLst>
              <p:tags r:id="rId1"/>
            </p:custDataLst>
          </p:nvPr>
        </p:nvSpPr>
        <p:spPr>
          <a:xfrm>
            <a:off x="7076698" y="5465992"/>
            <a:ext cx="145287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00</a:t>
            </a:r>
          </a:p>
        </p:txBody>
      </p:sp>
      <p:sp>
        <p:nvSpPr>
          <p:cNvPr id="10" name="Text2">
            <a:extLst>
              <a:ext uri="{FF2B5EF4-FFF2-40B4-BE49-F238E27FC236}">
                <a16:creationId xmlns:a16="http://schemas.microsoft.com/office/drawing/2014/main" id="{F39E8D5D-8E4D-7B32-A7AC-7E644D3EAFFE}"/>
              </a:ext>
            </a:extLst>
          </p:cNvPr>
          <p:cNvSpPr txBox="1"/>
          <p:nvPr>
            <p:custDataLst>
              <p:tags r:id="rId2"/>
            </p:custDataLst>
          </p:nvPr>
        </p:nvSpPr>
        <p:spPr>
          <a:xfrm>
            <a:off x="8388405" y="5560925"/>
            <a:ext cx="3271520" cy="102933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思维导图</a:t>
            </a:r>
          </a:p>
        </p:txBody>
      </p:sp>
      <p:grpSp>
        <p:nvGrpSpPr>
          <p:cNvPr id="12" name="组合 11">
            <a:extLst>
              <a:ext uri="{FF2B5EF4-FFF2-40B4-BE49-F238E27FC236}">
                <a16:creationId xmlns:a16="http://schemas.microsoft.com/office/drawing/2014/main" id="{8634DCAA-B5BB-2317-9FA0-40104AC0303F}"/>
              </a:ext>
            </a:extLst>
          </p:cNvPr>
          <p:cNvGrpSpPr/>
          <p:nvPr/>
        </p:nvGrpSpPr>
        <p:grpSpPr>
          <a:xfrm>
            <a:off x="7399812" y="6562964"/>
            <a:ext cx="665480" cy="250825"/>
            <a:chOff x="690695" y="266700"/>
            <a:chExt cx="1761702" cy="533400"/>
          </a:xfrm>
        </p:grpSpPr>
        <p:sp>
          <p:nvSpPr>
            <p:cNvPr id="13" name="箭头: V 形 12">
              <a:extLst>
                <a:ext uri="{FF2B5EF4-FFF2-40B4-BE49-F238E27FC236}">
                  <a16:creationId xmlns:a16="http://schemas.microsoft.com/office/drawing/2014/main" id="{8A742E4E-2AD7-1331-CFB4-37B5A0882B7D}"/>
                </a:ext>
              </a:extLst>
            </p:cNvPr>
            <p:cNvSpPr/>
            <p:nvPr>
              <p:custDataLst>
                <p:tags r:id="rId3"/>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箭头: V 形 13">
              <a:extLst>
                <a:ext uri="{FF2B5EF4-FFF2-40B4-BE49-F238E27FC236}">
                  <a16:creationId xmlns:a16="http://schemas.microsoft.com/office/drawing/2014/main" id="{776CECA8-5EDD-9819-C2BE-EC49CF0FF07F}"/>
                </a:ext>
              </a:extLst>
            </p:cNvPr>
            <p:cNvSpPr/>
            <p:nvPr>
              <p:custDataLst>
                <p:tags r:id="rId4"/>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V 形 14">
              <a:extLst>
                <a:ext uri="{FF2B5EF4-FFF2-40B4-BE49-F238E27FC236}">
                  <a16:creationId xmlns:a16="http://schemas.microsoft.com/office/drawing/2014/main" id="{654AE3F2-7815-ABB1-F828-57E0F327844B}"/>
                </a:ext>
              </a:extLst>
            </p:cNvPr>
            <p:cNvSpPr/>
            <p:nvPr>
              <p:custDataLst>
                <p:tags r:id="rId5"/>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72411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400" accel="50000" fill="hold">
                                          <p:stCondLst>
                                            <p:cond delay="0"/>
                                          </p:stCondLst>
                                        </p:cTn>
                                        <p:tgtEl>
                                          <p:spTgt spid="10"/>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10"/>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10"/>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10"/>
                                        </p:tgtEl>
                                        <p:attrNameLst>
                                          <p:attrName>ppt_h</p:attrName>
                                        </p:attrNameLst>
                                      </p:cBhvr>
                                      <p:tavLst>
                                        <p:tav tm="0">
                                          <p:val>
                                            <p:strVal val="#ppt_h"/>
                                          </p:val>
                                        </p:tav>
                                        <p:tav tm="100000">
                                          <p:val>
                                            <p:strVal val="#ppt_h*1.4"/>
                                          </p:val>
                                        </p:tav>
                                      </p:tavLst>
                                    </p:anim>
                                  </p:childTnLst>
                                </p:cTn>
                              </p:par>
                              <p:par>
                                <p:cTn id="11" presetID="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500" fill="hold">
                                          <p:stCondLst>
                                            <p:cond delay="0"/>
                                          </p:stCondLst>
                                        </p:cTn>
                                        <p:tgtEl>
                                          <p:spTgt spid="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4" dur="500" fill="hold">
                                          <p:stCondLst>
                                            <p:cond delay="0"/>
                                          </p:stCondLst>
                                        </p:cTn>
                                        <p:tgtEl>
                                          <p:spTgt spid="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5" dur="500" fill="hold">
                                          <p:stCondLst>
                                            <p:cond delay="0"/>
                                          </p:stCondLst>
                                        </p:cTn>
                                        <p:tgtEl>
                                          <p:spTgt spid="9"/>
                                        </p:tgtEl>
                                        <p:attrNameLst>
                                          <p:attrName>style.opacity</p:attrName>
                                        </p:attrNameLst>
                                      </p:cBhvr>
                                      <p:tavLst>
                                        <p:tav tm="0">
                                          <p:val>
                                            <p:strVal val="0"/>
                                          </p:val>
                                        </p:tav>
                                        <p:tav tm="100000">
                                          <p:val>
                                            <p:strVal val="1"/>
                                          </p:val>
                                        </p:tav>
                                      </p:tavLst>
                                    </p:anim>
                                    <p:anim to="" calcmode="lin" valueType="num">
                                      <p:cBhvr>
                                        <p:cTn id="16" dur="500" fill="hold">
                                          <p:stCondLst>
                                            <p:cond delay="0"/>
                                          </p:stCondLst>
                                        </p:cTn>
                                        <p:tgtEl>
                                          <p:spTgt spid="9"/>
                                        </p:tgtEl>
                                        <p:attrNameLst>
                                          <p:attrName>ppt_w</p:attrName>
                                        </p:attrNameLst>
                                      </p:cBhvr>
                                      <p:tavLst>
                                        <p:tav tm="0">
                                          <p:val>
                                            <p:strVal val="#ppt_w*2"/>
                                          </p:val>
                                        </p:tav>
                                        <p:tav tm="100000">
                                          <p:val>
                                            <p:strVal val="#ppt_w"/>
                                          </p:val>
                                        </p:tav>
                                      </p:tavLst>
                                    </p:anim>
                                    <p:anim to="" calcmode="lin" valueType="num">
                                      <p:cBhvr>
                                        <p:cTn id="17" dur="500" fill="hold">
                                          <p:stCondLst>
                                            <p:cond delay="0"/>
                                          </p:stCondLst>
                                        </p:cTn>
                                        <p:tgtEl>
                                          <p:spTgt spid="9"/>
                                        </p:tgtEl>
                                        <p:attrNameLst>
                                          <p:attrName>ppt_h</p:attrName>
                                        </p:attrNameLst>
                                      </p:cBhvr>
                                      <p:tavLst>
                                        <p:tav tm="0">
                                          <p:val>
                                            <p:strVal val="#ppt_h*2"/>
                                          </p:val>
                                        </p:tav>
                                        <p:tav tm="100000">
                                          <p:val>
                                            <p:strVal val="#ppt_h"/>
                                          </p:val>
                                        </p:tav>
                                      </p:tavLst>
                                    </p:anim>
                                  </p:childTnLst>
                                </p:cTn>
                              </p:par>
                              <p:par>
                                <p:cTn id="18" presetID="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to="" calcmode="lin" valueType="num">
                                      <p:cBhvr>
                                        <p:cTn id="20"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1"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2"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23"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24" dur="500" fill="hold">
                                          <p:stCondLst>
                                            <p:cond delay="0"/>
                                          </p:stCondLst>
                                        </p:cTn>
                                        <p:tgtEl>
                                          <p:spTgt spid="1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形 6">
            <a:extLst>
              <a:ext uri="{FF2B5EF4-FFF2-40B4-BE49-F238E27FC236}">
                <a16:creationId xmlns:a16="http://schemas.microsoft.com/office/drawing/2014/main" id="{ADF0737E-8A4D-8F01-479A-D3FB333D718A}"/>
              </a:ext>
            </a:extLst>
          </p:cNvPr>
          <p:cNvSpPr/>
          <p:nvPr/>
        </p:nvSpPr>
        <p:spPr>
          <a:xfrm>
            <a:off x="0" y="1"/>
            <a:ext cx="1474223" cy="2272174"/>
          </a:xfrm>
          <a:custGeom>
            <a:avLst/>
            <a:gdLst>
              <a:gd name="connsiteX0" fmla="*/ 1152071 w 3296001"/>
              <a:gd name="connsiteY0" fmla="*/ 4443763 h 4443762"/>
              <a:gd name="connsiteX1" fmla="*/ 0 w 3296001"/>
              <a:gd name="connsiteY1" fmla="*/ 4443763 h 4443762"/>
              <a:gd name="connsiteX2" fmla="*/ 2143506 w 3296001"/>
              <a:gd name="connsiteY2" fmla="*/ 0 h 4443762"/>
              <a:gd name="connsiteX3" fmla="*/ 3296002 w 3296001"/>
              <a:gd name="connsiteY3" fmla="*/ 0 h 4443762"/>
              <a:gd name="connsiteX4" fmla="*/ 1152071 w 3296001"/>
              <a:gd name="connsiteY4" fmla="*/ 4443763 h 4443762"/>
              <a:gd name="connsiteX0" fmla="*/ 2596388 w 4740318"/>
              <a:gd name="connsiteY0" fmla="*/ 4443763 h 4443762"/>
              <a:gd name="connsiteX1" fmla="*/ 0 w 4740318"/>
              <a:gd name="connsiteY1" fmla="*/ 4306326 h 4443762"/>
              <a:gd name="connsiteX2" fmla="*/ 3587823 w 4740318"/>
              <a:gd name="connsiteY2" fmla="*/ 0 h 4443762"/>
              <a:gd name="connsiteX3" fmla="*/ 4740319 w 4740318"/>
              <a:gd name="connsiteY3" fmla="*/ 0 h 4443762"/>
              <a:gd name="connsiteX4" fmla="*/ 2596388 w 4740318"/>
              <a:gd name="connsiteY4" fmla="*/ 4443763 h 4443762"/>
              <a:gd name="connsiteX0" fmla="*/ 1115037 w 4740318"/>
              <a:gd name="connsiteY0" fmla="*/ 4329232 h 4329232"/>
              <a:gd name="connsiteX1" fmla="*/ 0 w 4740318"/>
              <a:gd name="connsiteY1" fmla="*/ 4306326 h 4329232"/>
              <a:gd name="connsiteX2" fmla="*/ 3587823 w 4740318"/>
              <a:gd name="connsiteY2" fmla="*/ 0 h 4329232"/>
              <a:gd name="connsiteX3" fmla="*/ 4740319 w 4740318"/>
              <a:gd name="connsiteY3" fmla="*/ 0 h 4329232"/>
              <a:gd name="connsiteX4" fmla="*/ 1115037 w 4740318"/>
              <a:gd name="connsiteY4" fmla="*/ 4329232 h 4329232"/>
              <a:gd name="connsiteX0" fmla="*/ 1189105 w 4814386"/>
              <a:gd name="connsiteY0" fmla="*/ 4329232 h 4329232"/>
              <a:gd name="connsiteX1" fmla="*/ 0 w 4814386"/>
              <a:gd name="connsiteY1" fmla="*/ 4306326 h 4329232"/>
              <a:gd name="connsiteX2" fmla="*/ 3661891 w 4814386"/>
              <a:gd name="connsiteY2" fmla="*/ 0 h 4329232"/>
              <a:gd name="connsiteX3" fmla="*/ 4814387 w 4814386"/>
              <a:gd name="connsiteY3" fmla="*/ 0 h 4329232"/>
              <a:gd name="connsiteX4" fmla="*/ 1189105 w 4814386"/>
              <a:gd name="connsiteY4" fmla="*/ 4329232 h 4329232"/>
              <a:gd name="connsiteX0" fmla="*/ 242953 w 4814386"/>
              <a:gd name="connsiteY0" fmla="*/ 5464188 h 5464188"/>
              <a:gd name="connsiteX1" fmla="*/ 0 w 4814386"/>
              <a:gd name="connsiteY1" fmla="*/ 4306326 h 5464188"/>
              <a:gd name="connsiteX2" fmla="*/ 3661891 w 4814386"/>
              <a:gd name="connsiteY2" fmla="*/ 0 h 5464188"/>
              <a:gd name="connsiteX3" fmla="*/ 4814387 w 4814386"/>
              <a:gd name="connsiteY3" fmla="*/ 0 h 5464188"/>
              <a:gd name="connsiteX4" fmla="*/ 242953 w 4814386"/>
              <a:gd name="connsiteY4" fmla="*/ 5464188 h 5464188"/>
              <a:gd name="connsiteX0" fmla="*/ 1160434 w 5731867"/>
              <a:gd name="connsiteY0" fmla="*/ 5464188 h 5464188"/>
              <a:gd name="connsiteX1" fmla="*/ 0 w 5731867"/>
              <a:gd name="connsiteY1" fmla="*/ 5423546 h 5464188"/>
              <a:gd name="connsiteX2" fmla="*/ 4579372 w 5731867"/>
              <a:gd name="connsiteY2" fmla="*/ 0 h 5464188"/>
              <a:gd name="connsiteX3" fmla="*/ 5731868 w 5731867"/>
              <a:gd name="connsiteY3" fmla="*/ 0 h 5464188"/>
              <a:gd name="connsiteX4" fmla="*/ 1160434 w 5731867"/>
              <a:gd name="connsiteY4" fmla="*/ 5464188 h 5464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1867" h="5464188">
                <a:moveTo>
                  <a:pt x="1160434" y="5464188"/>
                </a:moveTo>
                <a:lnTo>
                  <a:pt x="0" y="5423546"/>
                </a:lnTo>
                <a:lnTo>
                  <a:pt x="4579372" y="0"/>
                </a:lnTo>
                <a:lnTo>
                  <a:pt x="5731868" y="0"/>
                </a:lnTo>
                <a:lnTo>
                  <a:pt x="1160434" y="5464188"/>
                </a:lnTo>
                <a:close/>
              </a:path>
            </a:pathLst>
          </a:custGeom>
          <a:gradFill flip="none" rotWithShape="1">
            <a:gsLst>
              <a:gs pos="1500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9" name="直角三角形 8">
            <a:extLst>
              <a:ext uri="{FF2B5EF4-FFF2-40B4-BE49-F238E27FC236}">
                <a16:creationId xmlns:a16="http://schemas.microsoft.com/office/drawing/2014/main" id="{C9C13D54-087C-D8C7-B974-B5ACA4993571}"/>
              </a:ext>
            </a:extLst>
          </p:cNvPr>
          <p:cNvSpPr/>
          <p:nvPr/>
        </p:nvSpPr>
        <p:spPr>
          <a:xfrm flipV="1">
            <a:off x="-1" y="-1"/>
            <a:ext cx="947271" cy="179619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6DE35FC-1BA6-1447-99FD-F5A6612399F6}"/>
              </a:ext>
            </a:extLst>
          </p:cNvPr>
          <p:cNvSpPr/>
          <p:nvPr/>
        </p:nvSpPr>
        <p:spPr>
          <a:xfrm>
            <a:off x="685800" y="0"/>
            <a:ext cx="1081706" cy="1542130"/>
          </a:xfrm>
          <a:custGeom>
            <a:avLst/>
            <a:gdLst>
              <a:gd name="connsiteX0" fmla="*/ 796543 w 1096454"/>
              <a:gd name="connsiteY0" fmla="*/ 0 h 1542130"/>
              <a:gd name="connsiteX1" fmla="*/ 1096454 w 1096454"/>
              <a:gd name="connsiteY1" fmla="*/ 0 h 1542130"/>
              <a:gd name="connsiteX2" fmla="*/ 298461 w 1096454"/>
              <a:gd name="connsiteY2" fmla="*/ 1542130 h 1542130"/>
              <a:gd name="connsiteX3" fmla="*/ 0 w 1096454"/>
              <a:gd name="connsiteY3" fmla="*/ 1525230 h 1542130"/>
              <a:gd name="connsiteX0" fmla="*/ 781795 w 1081706"/>
              <a:gd name="connsiteY0" fmla="*/ 0 h 1542130"/>
              <a:gd name="connsiteX1" fmla="*/ 1081706 w 1081706"/>
              <a:gd name="connsiteY1" fmla="*/ 0 h 1542130"/>
              <a:gd name="connsiteX2" fmla="*/ 283713 w 1081706"/>
              <a:gd name="connsiteY2" fmla="*/ 1542130 h 1542130"/>
              <a:gd name="connsiteX3" fmla="*/ 0 w 1081706"/>
              <a:gd name="connsiteY3" fmla="*/ 1525230 h 1542130"/>
              <a:gd name="connsiteX4" fmla="*/ 781795 w 1081706"/>
              <a:gd name="connsiteY4" fmla="*/ 0 h 154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706" h="1542130">
                <a:moveTo>
                  <a:pt x="781795" y="0"/>
                </a:moveTo>
                <a:lnTo>
                  <a:pt x="1081706" y="0"/>
                </a:lnTo>
                <a:lnTo>
                  <a:pt x="283713" y="1542130"/>
                </a:lnTo>
                <a:lnTo>
                  <a:pt x="0" y="1525230"/>
                </a:lnTo>
                <a:cubicBezTo>
                  <a:pt x="265514" y="1016820"/>
                  <a:pt x="516281" y="508410"/>
                  <a:pt x="781795" y="0"/>
                </a:cubicBezTo>
                <a:close/>
              </a:path>
            </a:pathLst>
          </a:custGeom>
          <a:gradFill flip="none" rotWithShape="1">
            <a:gsLst>
              <a:gs pos="0">
                <a:schemeClr val="accent1"/>
              </a:gs>
              <a:gs pos="100000">
                <a:srgbClr val="FFFFFF">
                  <a:alpha val="0"/>
                </a:srgbClr>
              </a:gs>
            </a:gsLst>
            <a:lin ang="5400000" scaled="1"/>
            <a:tileRect/>
          </a:gradFill>
          <a:ln w="42496" cap="flat">
            <a:noFill/>
            <a:prstDash val="solid"/>
            <a:miter/>
          </a:ln>
        </p:spPr>
        <p:txBody>
          <a:bodyPr rtlCol="0" anchor="ctr"/>
          <a:lstStyle/>
          <a:p>
            <a:endParaRPr lang="zh-CN" altLang="en-US"/>
          </a:p>
        </p:txBody>
      </p:sp>
      <p:sp>
        <p:nvSpPr>
          <p:cNvPr id="2" name="文本框 1">
            <a:extLst>
              <a:ext uri="{FF2B5EF4-FFF2-40B4-BE49-F238E27FC236}">
                <a16:creationId xmlns:a16="http://schemas.microsoft.com/office/drawing/2014/main" id="{C153F25B-E24E-A0F4-8959-11C4B80F3380}"/>
              </a:ext>
            </a:extLst>
          </p:cNvPr>
          <p:cNvSpPr txBox="1"/>
          <p:nvPr>
            <p:custDataLst>
              <p:tags r:id="rId2"/>
            </p:custDataLst>
          </p:nvPr>
        </p:nvSpPr>
        <p:spPr>
          <a:xfrm>
            <a:off x="10179050" y="439420"/>
            <a:ext cx="1591945" cy="997585"/>
          </a:xfrm>
          <a:prstGeom prst="rect">
            <a:avLst/>
          </a:prstGeom>
          <a:noFill/>
        </p:spPr>
        <p:txBody>
          <a:bodyPr wrap="square" rtlCol="0"/>
          <a:lstStyle/>
          <a:p>
            <a:pPr algn="ctr"/>
            <a:r>
              <a:rPr lang="zh-CN" altLang="en-US" sz="4800" b="1" dirty="0">
                <a:solidFill>
                  <a:schemeClr val="tx1"/>
                </a:solidFill>
                <a:latin typeface="微软雅黑" panose="020B0503020204020204" pitchFamily="34" charset="-122"/>
                <a:ea typeface="微软雅黑" panose="020B0503020204020204" pitchFamily="34" charset="-122"/>
              </a:rPr>
              <a:t>目录</a:t>
            </a:r>
          </a:p>
        </p:txBody>
      </p:sp>
      <p:grpSp>
        <p:nvGrpSpPr>
          <p:cNvPr id="6" name="Text6">
            <a:extLst>
              <a:ext uri="{FF2B5EF4-FFF2-40B4-BE49-F238E27FC236}">
                <a16:creationId xmlns:a16="http://schemas.microsoft.com/office/drawing/2014/main" id="{D3BA7725-883D-9063-6291-BCBA4D6F3552}"/>
              </a:ext>
            </a:extLst>
          </p:cNvPr>
          <p:cNvGrpSpPr/>
          <p:nvPr/>
        </p:nvGrpSpPr>
        <p:grpSpPr>
          <a:xfrm>
            <a:off x="5159102" y="3370441"/>
            <a:ext cx="6327140" cy="640715"/>
            <a:chOff x="4019581" y="1199646"/>
            <a:chExt cx="6327140" cy="640715"/>
          </a:xfrm>
        </p:grpSpPr>
        <p:sp>
          <p:nvSpPr>
            <p:cNvPr id="7" name="Text4">
              <a:extLst>
                <a:ext uri="{FF2B5EF4-FFF2-40B4-BE49-F238E27FC236}">
                  <a16:creationId xmlns:a16="http://schemas.microsoft.com/office/drawing/2014/main" id="{3652F38D-3211-B175-467B-54F35D22D141}"/>
                </a:ext>
              </a:extLst>
            </p:cNvPr>
            <p:cNvSpPr/>
            <p:nvPr>
              <p:custDataLst>
                <p:tags r:id="rId11"/>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2</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0" name="Text5">
              <a:extLst>
                <a:ext uri="{FF2B5EF4-FFF2-40B4-BE49-F238E27FC236}">
                  <a16:creationId xmlns:a16="http://schemas.microsoft.com/office/drawing/2014/main" id="{547B5967-9532-3609-90D3-D2370CE4951F}"/>
                </a:ext>
              </a:extLst>
            </p:cNvPr>
            <p:cNvSpPr txBox="1"/>
            <p:nvPr>
              <p:custDataLst>
                <p:tags r:id="rId12"/>
              </p:custDataLst>
            </p:nvPr>
          </p:nvSpPr>
          <p:spPr>
            <a:xfrm>
              <a:off x="4659026" y="1199646"/>
              <a:ext cx="5687695" cy="640715"/>
            </a:xfrm>
            <a:prstGeom prst="rect">
              <a:avLst/>
            </a:prstGeom>
            <a:noFill/>
          </p:spPr>
          <p:txBody>
            <a:bodyPr wrap="square" rtlCol="0" anchor="ctr" anchorCtr="0">
              <a:normAutofit/>
            </a:bodyPr>
            <a:lstStyle/>
            <a:p>
              <a:pPr algn="l"/>
              <a:r>
                <a:rPr lang="zh-CN" altLang="en-US">
                  <a:latin typeface="微软雅黑" panose="020B0503020204020204" pitchFamily="34" charset="-122"/>
                  <a:ea typeface="微软雅黑" panose="020B0503020204020204" pitchFamily="34" charset="-122"/>
                  <a:sym typeface="+mn-ea"/>
                </a:rPr>
                <a:t>首页</a:t>
              </a:r>
              <a:endParaRPr lang="zh-CN" altLang="en-US" dirty="0">
                <a:latin typeface="微软雅黑" panose="020B0503020204020204" pitchFamily="34" charset="-122"/>
                <a:ea typeface="微软雅黑" panose="020B0503020204020204" pitchFamily="34" charset="-122"/>
                <a:sym typeface="+mn-ea"/>
              </a:endParaRPr>
            </a:p>
          </p:txBody>
        </p:sp>
      </p:grpSp>
      <p:grpSp>
        <p:nvGrpSpPr>
          <p:cNvPr id="11" name="Text9">
            <a:extLst>
              <a:ext uri="{FF2B5EF4-FFF2-40B4-BE49-F238E27FC236}">
                <a16:creationId xmlns:a16="http://schemas.microsoft.com/office/drawing/2014/main" id="{B7B3480E-6D94-2913-9DA3-4FDB8CE9F62F}"/>
              </a:ext>
            </a:extLst>
          </p:cNvPr>
          <p:cNvGrpSpPr/>
          <p:nvPr/>
        </p:nvGrpSpPr>
        <p:grpSpPr>
          <a:xfrm>
            <a:off x="5159102" y="4194838"/>
            <a:ext cx="6326505" cy="640715"/>
            <a:chOff x="4019581" y="1199646"/>
            <a:chExt cx="6326505" cy="640715"/>
          </a:xfrm>
        </p:grpSpPr>
        <p:sp>
          <p:nvSpPr>
            <p:cNvPr id="12" name="Text7">
              <a:extLst>
                <a:ext uri="{FF2B5EF4-FFF2-40B4-BE49-F238E27FC236}">
                  <a16:creationId xmlns:a16="http://schemas.microsoft.com/office/drawing/2014/main" id="{F75AEE9D-554D-D93B-C388-164E189E9A13}"/>
                </a:ext>
              </a:extLst>
            </p:cNvPr>
            <p:cNvSpPr/>
            <p:nvPr>
              <p:custDataLst>
                <p:tags r:id="rId9"/>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3</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3" name="Text8">
              <a:extLst>
                <a:ext uri="{FF2B5EF4-FFF2-40B4-BE49-F238E27FC236}">
                  <a16:creationId xmlns:a16="http://schemas.microsoft.com/office/drawing/2014/main" id="{D88AF9F5-8059-3D66-8EE2-73319D073C7B}"/>
                </a:ext>
              </a:extLst>
            </p:cNvPr>
            <p:cNvSpPr txBox="1"/>
            <p:nvPr>
              <p:custDataLst>
                <p:tags r:id="rId10"/>
              </p:custDataLst>
            </p:nvPr>
          </p:nvSpPr>
          <p:spPr>
            <a:xfrm>
              <a:off x="4659026" y="1199646"/>
              <a:ext cx="5687060" cy="640715"/>
            </a:xfrm>
            <a:prstGeom prst="rect">
              <a:avLst/>
            </a:prstGeom>
            <a:noFill/>
          </p:spPr>
          <p:txBody>
            <a:bodyPr wrap="square" rtlCol="0" anchor="ctr" anchorCtr="0">
              <a:normAutofit/>
            </a:bodyPr>
            <a:lstStyle/>
            <a:p>
              <a:pPr algn="l"/>
              <a:r>
                <a:rPr lang="zh-CN" altLang="en-US">
                  <a:latin typeface="微软雅黑" panose="020B0503020204020204" pitchFamily="34" charset="-122"/>
                  <a:ea typeface="微软雅黑" panose="020B0503020204020204" pitchFamily="34" charset="-122"/>
                  <a:sym typeface="+mn-ea"/>
                </a:rPr>
                <a:t>分区</a:t>
              </a:r>
              <a:endParaRPr lang="zh-CN" altLang="en-US" dirty="0">
                <a:latin typeface="微软雅黑" panose="020B0503020204020204" pitchFamily="34" charset="-122"/>
                <a:ea typeface="微软雅黑" panose="020B0503020204020204" pitchFamily="34" charset="-122"/>
                <a:sym typeface="+mn-ea"/>
              </a:endParaRPr>
            </a:p>
          </p:txBody>
        </p:sp>
      </p:grpSp>
      <p:grpSp>
        <p:nvGrpSpPr>
          <p:cNvPr id="14" name="Text12">
            <a:extLst>
              <a:ext uri="{FF2B5EF4-FFF2-40B4-BE49-F238E27FC236}">
                <a16:creationId xmlns:a16="http://schemas.microsoft.com/office/drawing/2014/main" id="{CBF5A9CA-E626-63DF-CC33-4C5EC99DB8EA}"/>
              </a:ext>
            </a:extLst>
          </p:cNvPr>
          <p:cNvGrpSpPr/>
          <p:nvPr/>
        </p:nvGrpSpPr>
        <p:grpSpPr>
          <a:xfrm>
            <a:off x="5159102" y="5019235"/>
            <a:ext cx="6327775" cy="640715"/>
            <a:chOff x="4019581" y="1199646"/>
            <a:chExt cx="6327775" cy="640715"/>
          </a:xfrm>
        </p:grpSpPr>
        <p:sp>
          <p:nvSpPr>
            <p:cNvPr id="15" name="Text10">
              <a:extLst>
                <a:ext uri="{FF2B5EF4-FFF2-40B4-BE49-F238E27FC236}">
                  <a16:creationId xmlns:a16="http://schemas.microsoft.com/office/drawing/2014/main" id="{2C42289E-7D6B-11D7-A4F8-15D772D9F03F}"/>
                </a:ext>
              </a:extLst>
            </p:cNvPr>
            <p:cNvSpPr/>
            <p:nvPr>
              <p:custDataLst>
                <p:tags r:id="rId7"/>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4</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16" name="Text11">
              <a:extLst>
                <a:ext uri="{FF2B5EF4-FFF2-40B4-BE49-F238E27FC236}">
                  <a16:creationId xmlns:a16="http://schemas.microsoft.com/office/drawing/2014/main" id="{2418CBE6-EC82-58EB-6DAF-7778C26BC248}"/>
                </a:ext>
              </a:extLst>
            </p:cNvPr>
            <p:cNvSpPr txBox="1"/>
            <p:nvPr>
              <p:custDataLst>
                <p:tags r:id="rId8"/>
              </p:custDataLst>
            </p:nvPr>
          </p:nvSpPr>
          <p:spPr>
            <a:xfrm>
              <a:off x="4659026" y="1199646"/>
              <a:ext cx="5688330"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小功能</a:t>
              </a:r>
            </a:p>
          </p:txBody>
        </p:sp>
      </p:grpSp>
      <p:grpSp>
        <p:nvGrpSpPr>
          <p:cNvPr id="18" name="Text3">
            <a:extLst>
              <a:ext uri="{FF2B5EF4-FFF2-40B4-BE49-F238E27FC236}">
                <a16:creationId xmlns:a16="http://schemas.microsoft.com/office/drawing/2014/main" id="{0BC19BE0-5142-A019-DC5F-62B42A2D8C45}"/>
              </a:ext>
            </a:extLst>
          </p:cNvPr>
          <p:cNvGrpSpPr/>
          <p:nvPr/>
        </p:nvGrpSpPr>
        <p:grpSpPr>
          <a:xfrm>
            <a:off x="5159102" y="2546044"/>
            <a:ext cx="6327140" cy="640715"/>
            <a:chOff x="4019581" y="1199646"/>
            <a:chExt cx="6327140" cy="640715"/>
          </a:xfrm>
        </p:grpSpPr>
        <p:sp>
          <p:nvSpPr>
            <p:cNvPr id="19" name="Text1">
              <a:extLst>
                <a:ext uri="{FF2B5EF4-FFF2-40B4-BE49-F238E27FC236}">
                  <a16:creationId xmlns:a16="http://schemas.microsoft.com/office/drawing/2014/main" id="{F6858415-FC3F-BE34-D1E1-599747C480E7}"/>
                </a:ext>
              </a:extLst>
            </p:cNvPr>
            <p:cNvSpPr/>
            <p:nvPr>
              <p:custDataLst>
                <p:tags r:id="rId5"/>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1</a:t>
              </a:r>
              <a:endPar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endParaRPr>
            </a:p>
          </p:txBody>
        </p:sp>
        <p:sp>
          <p:nvSpPr>
            <p:cNvPr id="20" name="Text2">
              <a:extLst>
                <a:ext uri="{FF2B5EF4-FFF2-40B4-BE49-F238E27FC236}">
                  <a16:creationId xmlns:a16="http://schemas.microsoft.com/office/drawing/2014/main" id="{E2C9F6EB-1EB4-40A0-8B3D-5E4415A063A2}"/>
                </a:ext>
              </a:extLst>
            </p:cNvPr>
            <p:cNvSpPr txBox="1"/>
            <p:nvPr>
              <p:custDataLst>
                <p:tags r:id="rId6"/>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基础功能</a:t>
              </a:r>
            </a:p>
          </p:txBody>
        </p:sp>
      </p:grpSp>
      <p:grpSp>
        <p:nvGrpSpPr>
          <p:cNvPr id="21" name="Text3">
            <a:extLst>
              <a:ext uri="{FF2B5EF4-FFF2-40B4-BE49-F238E27FC236}">
                <a16:creationId xmlns:a16="http://schemas.microsoft.com/office/drawing/2014/main" id="{9ACA8CF1-B133-29F3-ADBD-CFA1C252B06B}"/>
              </a:ext>
            </a:extLst>
          </p:cNvPr>
          <p:cNvGrpSpPr/>
          <p:nvPr/>
        </p:nvGrpSpPr>
        <p:grpSpPr>
          <a:xfrm>
            <a:off x="5158467" y="1743960"/>
            <a:ext cx="6327140" cy="640715"/>
            <a:chOff x="4019581" y="1199646"/>
            <a:chExt cx="6327140" cy="640715"/>
          </a:xfrm>
        </p:grpSpPr>
        <p:sp>
          <p:nvSpPr>
            <p:cNvPr id="22" name="Text1">
              <a:extLst>
                <a:ext uri="{FF2B5EF4-FFF2-40B4-BE49-F238E27FC236}">
                  <a16:creationId xmlns:a16="http://schemas.microsoft.com/office/drawing/2014/main" id="{083F352A-AC4E-4B01-E6BB-5BA54C82901A}"/>
                </a:ext>
              </a:extLst>
            </p:cNvPr>
            <p:cNvSpPr/>
            <p:nvPr>
              <p:custDataLst>
                <p:tags r:id="rId3"/>
              </p:custDataLst>
            </p:nvPr>
          </p:nvSpPr>
          <p:spPr>
            <a:xfrm>
              <a:off x="4019581" y="1312159"/>
              <a:ext cx="415440" cy="415440"/>
            </a:xfrm>
            <a:prstGeom prst="ellipse">
              <a:avLst/>
            </a:prstGeom>
            <a:solidFill>
              <a:schemeClr val="accent1"/>
            </a:solidFill>
            <a:ln w="101600">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ea"/>
                  <a:sym typeface="+mn-lt"/>
                </a:rPr>
                <a:t>0</a:t>
              </a:r>
            </a:p>
          </p:txBody>
        </p:sp>
        <p:sp>
          <p:nvSpPr>
            <p:cNvPr id="23" name="Text2">
              <a:extLst>
                <a:ext uri="{FF2B5EF4-FFF2-40B4-BE49-F238E27FC236}">
                  <a16:creationId xmlns:a16="http://schemas.microsoft.com/office/drawing/2014/main" id="{AD4AE3A4-06EB-2B65-49CB-4715F5BD9E7F}"/>
                </a:ext>
              </a:extLst>
            </p:cNvPr>
            <p:cNvSpPr txBox="1"/>
            <p:nvPr>
              <p:custDataLst>
                <p:tags r:id="rId4"/>
              </p:custDataLst>
            </p:nvPr>
          </p:nvSpPr>
          <p:spPr>
            <a:xfrm>
              <a:off x="4659026" y="1199646"/>
              <a:ext cx="5687695" cy="640715"/>
            </a:xfrm>
            <a:prstGeom prst="rect">
              <a:avLst/>
            </a:prstGeom>
            <a:noFill/>
          </p:spPr>
          <p:txBody>
            <a:bodyPr wrap="square" rtlCol="0" anchor="ctr" anchorCtr="0">
              <a:normAutofit/>
            </a:bodyPr>
            <a:lstStyle/>
            <a:p>
              <a:pPr algn="l"/>
              <a:r>
                <a:rPr lang="zh-CN" altLang="en-US" dirty="0">
                  <a:latin typeface="微软雅黑" panose="020B0503020204020204" pitchFamily="34" charset="-122"/>
                  <a:ea typeface="微软雅黑" panose="020B0503020204020204" pitchFamily="34" charset="-122"/>
                  <a:sym typeface="+mn-ea"/>
                </a:rPr>
                <a:t>思维导图</a:t>
              </a:r>
            </a:p>
          </p:txBody>
        </p:sp>
      </p:grpSp>
    </p:spTree>
    <p:custDataLst>
      <p:tags r:id="rId1"/>
    </p:custDataLst>
    <p:extLst>
      <p:ext uri="{BB962C8B-B14F-4D97-AF65-F5344CB8AC3E}">
        <p14:creationId xmlns:p14="http://schemas.microsoft.com/office/powerpoint/2010/main" val="4144234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500" fill="hold">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8"/>
                                        </p:tgtEl>
                                        <p:attrNameLst>
                                          <p:attrName>style.opacity</p:attrName>
                                        </p:attrNameLst>
                                      </p:cBhvr>
                                      <p:tavLst>
                                        <p:tav tm="0">
                                          <p:val>
                                            <p:strVal val="0"/>
                                          </p:val>
                                        </p:tav>
                                        <p:tav tm="100000">
                                          <p:val>
                                            <p:str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to="" calcmode="lin" valueType="num">
                                      <p:cBhvr>
                                        <p:cTn id="12" dur="500" fill="hold">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3" dur="500" fill="hold">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4" dur="500" fill="hold">
                                          <p:stCondLst>
                                            <p:cond delay="0"/>
                                          </p:stCondLst>
                                        </p:cTn>
                                        <p:tgtEl>
                                          <p:spTgt spid="9"/>
                                        </p:tgtEl>
                                        <p:attrNameLst>
                                          <p:attrName>style.opacity</p:attrName>
                                        </p:attrNameLst>
                                      </p:cBhvr>
                                      <p:tavLst>
                                        <p:tav tm="0">
                                          <p:val>
                                            <p:strVal val="0"/>
                                          </p:val>
                                        </p:tav>
                                        <p:tav tm="100000">
                                          <p:val>
                                            <p:strVal val="1"/>
                                          </p:val>
                                        </p:tav>
                                      </p:tavLst>
                                    </p:anim>
                                  </p:childTnLst>
                                </p:cTn>
                              </p:par>
                              <p:par>
                                <p:cTn id="15" presetID="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to="" calcmode="lin" valueType="num">
                                      <p:cBhvr>
                                        <p:cTn id="17" dur="500" fill="hold">
                                          <p:stCondLst>
                                            <p:cond delay="0"/>
                                          </p:stCondLst>
                                        </p:cTn>
                                        <p:tgtEl>
                                          <p:spTgt spid="1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8" dur="500" fill="hold">
                                          <p:stCondLst>
                                            <p:cond delay="0"/>
                                          </p:stCondLst>
                                        </p:cTn>
                                        <p:tgtEl>
                                          <p:spTgt spid="1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9" dur="500" fill="hold">
                                          <p:stCondLst>
                                            <p:cond delay="0"/>
                                          </p:stCondLst>
                                        </p:cTn>
                                        <p:tgtEl>
                                          <p:spTgt spid="17"/>
                                        </p:tgtEl>
                                        <p:attrNameLst>
                                          <p:attrName>style.opacity</p:attrName>
                                        </p:attrNameLst>
                                      </p:cBhvr>
                                      <p:tavLst>
                                        <p:tav tm="0">
                                          <p:val>
                                            <p:strVal val="0"/>
                                          </p:val>
                                        </p:tav>
                                        <p:tav tm="100000">
                                          <p:val>
                                            <p:strVal val="1"/>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to="" calcmode="lin" valueType="num">
                                      <p:cBhvr>
                                        <p:cTn id="25" dur="500" fill="hold">
                                          <p:stCondLst>
                                            <p:cond delay="0"/>
                                          </p:stCondLst>
                                        </p:cTn>
                                        <p:tgtEl>
                                          <p:spTgt spid="6"/>
                                        </p:tgtEl>
                                        <p:attrNameLst>
                                          <p:attrName>ppt_x</p:attrName>
                                        </p:attrNameLst>
                                      </p:cBhvr>
                                      <p:tavLst>
                                        <p:tav tm="0">
                                          <p:val>
                                            <p:strVal val="#ppt_x+2.6067099E-05"/>
                                          </p:val>
                                        </p:tav>
                                        <p:tav tm="100000">
                                          <p:val>
                                            <p:strVal val="#ppt_x+2.6067099E-05"/>
                                          </p:val>
                                        </p:tav>
                                      </p:tavLst>
                                    </p:anim>
                                    <p:anim to="" calcmode="lin" valueType="num">
                                      <p:cBhvr>
                                        <p:cTn id="26" dur="500" fill="hold">
                                          <p:stCondLst>
                                            <p:cond delay="0"/>
                                          </p:stCondLst>
                                        </p:cTn>
                                        <p:tgtEl>
                                          <p:spTgt spid="6"/>
                                        </p:tgtEl>
                                        <p:attrNameLst>
                                          <p:attrName>ppt_y</p:attrName>
                                        </p:attrNameLst>
                                      </p:cBhvr>
                                      <p:tavLst>
                                        <p:tav tm="0">
                                          <p:val>
                                            <p:strVal val="#ppt_y+0.12020959"/>
                                          </p:val>
                                        </p:tav>
                                        <p:tav tm="100000">
                                          <p:val>
                                            <p:strVal val="#ppt_y+0.12020959"/>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to="" calcmode="lin" valueType="num">
                                      <p:cBhvr>
                                        <p:cTn id="32" dur="500" fill="hold">
                                          <p:stCondLst>
                                            <p:cond delay="0"/>
                                          </p:stCondLst>
                                        </p:cTn>
                                        <p:tgtEl>
                                          <p:spTgt spid="11"/>
                                        </p:tgtEl>
                                        <p:attrNameLst>
                                          <p:attrName>ppt_x</p:attrName>
                                        </p:attrNameLst>
                                      </p:cBhvr>
                                      <p:tavLst>
                                        <p:tav tm="0">
                                          <p:val>
                                            <p:strVal val="#ppt_x+2.6067099E-05"/>
                                          </p:val>
                                        </p:tav>
                                        <p:tav tm="100000">
                                          <p:val>
                                            <p:strVal val="#ppt_x+2.6067099E-05"/>
                                          </p:val>
                                        </p:tav>
                                      </p:tavLst>
                                    </p:anim>
                                    <p:anim to="" calcmode="lin" valueType="num">
                                      <p:cBhvr>
                                        <p:cTn id="33" dur="500" fill="hold">
                                          <p:stCondLst>
                                            <p:cond delay="0"/>
                                          </p:stCondLst>
                                        </p:cTn>
                                        <p:tgtEl>
                                          <p:spTgt spid="11"/>
                                        </p:tgtEl>
                                        <p:attrNameLst>
                                          <p:attrName>ppt_y</p:attrName>
                                        </p:attrNameLst>
                                      </p:cBhvr>
                                      <p:tavLst>
                                        <p:tav tm="0">
                                          <p:val>
                                            <p:strVal val="#ppt_y+0.060104765"/>
                                          </p:val>
                                        </p:tav>
                                        <p:tav tm="100000">
                                          <p:val>
                                            <p:strVal val="#ppt_y+0.060104765"/>
                                          </p:val>
                                        </p:tav>
                                      </p:tavLst>
                                    </p:anim>
                                  </p:childTnLst>
                                </p:cTn>
                              </p:par>
                              <p:par>
                                <p:cTn id="34" presetID="35" presetClass="path" presetSubtype="0" accel="50000" decel="50000" fill="hold" nodeType="withEffect">
                                  <p:stCondLst>
                                    <p:cond delay="0"/>
                                  </p:stCondLst>
                                  <p:childTnLst>
                                    <p:anim to="" calcmode="lin" valueType="num">
                                      <p:cBhvr>
                                        <p:cTn id="35" dur="500" fill="hold">
                                          <p:stCondLst>
                                            <p:cond delay="0"/>
                                          </p:stCondLst>
                                        </p:cTn>
                                        <p:tgtEl>
                                          <p:spTgt spid="6"/>
                                        </p:tgtEl>
                                        <p:attrNameLst>
                                          <p:attrName>ppt_x</p:attrName>
                                        </p:attrNameLst>
                                      </p:cBhvr>
                                      <p:tavLst>
                                        <p:tav tm="0">
                                          <p:val>
                                            <p:strVal val="ppt_x"/>
                                          </p:val>
                                        </p:tav>
                                        <p:tav tm="100000">
                                          <p:val>
                                            <p:strVal val="#ppt_x+2.6067099E-05"/>
                                          </p:val>
                                        </p:tav>
                                      </p:tavLst>
                                    </p:anim>
                                    <p:anim to="" calcmode="lin" valueType="num">
                                      <p:cBhvr>
                                        <p:cTn id="36" dur="500" fill="hold">
                                          <p:stCondLst>
                                            <p:cond delay="0"/>
                                          </p:stCondLst>
                                        </p:cTn>
                                        <p:tgtEl>
                                          <p:spTgt spid="6"/>
                                        </p:tgtEl>
                                        <p:attrNameLst>
                                          <p:attrName>ppt_y</p:attrName>
                                        </p:attrNameLst>
                                      </p:cBhvr>
                                      <p:tavLst>
                                        <p:tav tm="0">
                                          <p:val>
                                            <p:strVal val="ppt_y"/>
                                          </p:val>
                                        </p:tav>
                                        <p:tav tm="100000">
                                          <p:val>
                                            <p:strVal val="#ppt_y+0.060104765"/>
                                          </p:val>
                                        </p:tav>
                                      </p:tavLst>
                                    </p:anim>
                                    <p:anim to="" calcmode="lin" valueType="num">
                                      <p:cBhvr>
                                        <p:cTn id="37"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38" dur="500" fill="hold">
                                          <p:stCondLst>
                                            <p:cond delay="0"/>
                                          </p:stCondLst>
                                        </p:cTn>
                                        <p:tgtEl>
                                          <p:spTgt spid="6"/>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anim to="" calcmode="lin" valueType="num">
                                      <p:cBhvr>
                                        <p:cTn id="44" dur="500" fill="hold">
                                          <p:stCondLst>
                                            <p:cond delay="0"/>
                                          </p:stCondLst>
                                        </p:cTn>
                                        <p:tgtEl>
                                          <p:spTgt spid="14"/>
                                        </p:tgtEl>
                                        <p:attrNameLst>
                                          <p:attrName>ppt_x</p:attrName>
                                        </p:attrNameLst>
                                      </p:cBhvr>
                                      <p:tavLst>
                                        <p:tav tm="0">
                                          <p:val>
                                            <p:strVal val="#ppt_x+0"/>
                                          </p:val>
                                        </p:tav>
                                        <p:tav tm="100000">
                                          <p:val>
                                            <p:strVal val="#ppt_x+0"/>
                                          </p:val>
                                        </p:tav>
                                      </p:tavLst>
                                    </p:anim>
                                    <p:anim to="" calcmode="lin" valueType="num">
                                      <p:cBhvr>
                                        <p:cTn id="45" dur="500" fill="hold">
                                          <p:stCondLst>
                                            <p:cond delay="0"/>
                                          </p:stCondLst>
                                        </p:cTn>
                                        <p:tgtEl>
                                          <p:spTgt spid="14"/>
                                        </p:tgtEl>
                                        <p:attrNameLst>
                                          <p:attrName>ppt_y</p:attrName>
                                        </p:attrNameLst>
                                      </p:cBhvr>
                                      <p:tavLst>
                                        <p:tav tm="0">
                                          <p:val>
                                            <p:strVal val="#ppt_y+0"/>
                                          </p:val>
                                        </p:tav>
                                        <p:tav tm="100000">
                                          <p:val>
                                            <p:strVal val="#ppt_y+0"/>
                                          </p:val>
                                        </p:tav>
                                      </p:tavLst>
                                    </p:anim>
                                  </p:childTnLst>
                                </p:cTn>
                              </p:par>
                              <p:par>
                                <p:cTn id="46" presetID="35" presetClass="path" presetSubtype="0" accel="50000" decel="50000" fill="hold" nodeType="withEffect">
                                  <p:stCondLst>
                                    <p:cond delay="0"/>
                                  </p:stCondLst>
                                  <p:childTnLst>
                                    <p:anim to="" calcmode="lin" valueType="num">
                                      <p:cBhvr>
                                        <p:cTn id="47"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48"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49"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50"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51" presetID="35" presetClass="path" presetSubtype="0" accel="50000" decel="50000" fill="hold" nodeType="withEffect">
                                  <p:stCondLst>
                                    <p:cond delay="0"/>
                                  </p:stCondLst>
                                  <p:childTnLst>
                                    <p:anim to="" calcmode="lin" valueType="num">
                                      <p:cBhvr>
                                        <p:cTn id="52"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53"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54"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55" dur="500" fill="hold">
                                          <p:stCondLst>
                                            <p:cond delay="0"/>
                                          </p:stCondLst>
                                        </p:cTn>
                                        <p:tgtEl>
                                          <p:spTgt spid="11"/>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anim to="" calcmode="lin" valueType="num">
                                      <p:cBhvr>
                                        <p:cTn id="61" dur="500" fill="hold">
                                          <p:stCondLst>
                                            <p:cond delay="0"/>
                                          </p:stCondLst>
                                        </p:cTn>
                                        <p:tgtEl>
                                          <p:spTgt spid="18"/>
                                        </p:tgtEl>
                                        <p:attrNameLst>
                                          <p:attrName>ppt_x</p:attrName>
                                        </p:attrNameLst>
                                      </p:cBhvr>
                                      <p:tavLst>
                                        <p:tav tm="0">
                                          <p:val>
                                            <p:strVal val="#ppt_x+2.6067099E-05"/>
                                          </p:val>
                                        </p:tav>
                                        <p:tav tm="100000">
                                          <p:val>
                                            <p:strVal val="#ppt_x+2.6067099E-05"/>
                                          </p:val>
                                        </p:tav>
                                      </p:tavLst>
                                    </p:anim>
                                    <p:anim to="" calcmode="lin" valueType="num">
                                      <p:cBhvr>
                                        <p:cTn id="62" dur="500" fill="hold">
                                          <p:stCondLst>
                                            <p:cond delay="0"/>
                                          </p:stCondLst>
                                        </p:cTn>
                                        <p:tgtEl>
                                          <p:spTgt spid="18"/>
                                        </p:tgtEl>
                                        <p:attrNameLst>
                                          <p:attrName>ppt_y</p:attrName>
                                        </p:attrNameLst>
                                      </p:cBhvr>
                                      <p:tavLst>
                                        <p:tav tm="0">
                                          <p:val>
                                            <p:strVal val="#ppt_y+0.18031433"/>
                                          </p:val>
                                        </p:tav>
                                        <p:tav tm="100000">
                                          <p:val>
                                            <p:strVal val="#ppt_y+0.18031433"/>
                                          </p:val>
                                        </p:tav>
                                      </p:tavLst>
                                    </p:anim>
                                  </p:childTnLst>
                                </p:cTn>
                              </p:par>
                              <p:par>
                                <p:cTn id="63" presetID="35" presetClass="path" presetSubtype="0" accel="50000" decel="50000" fill="hold" nodeType="withEffect">
                                  <p:stCondLst>
                                    <p:cond delay="0"/>
                                  </p:stCondLst>
                                  <p:childTnLst>
                                    <p:anim to="" calcmode="lin" valueType="num">
                                      <p:cBhvr>
                                        <p:cTn id="64" dur="500" fill="hold">
                                          <p:stCondLst>
                                            <p:cond delay="0"/>
                                          </p:stCondLst>
                                        </p:cTn>
                                        <p:tgtEl>
                                          <p:spTgt spid="18"/>
                                        </p:tgtEl>
                                        <p:attrNameLst>
                                          <p:attrName>ppt_x</p:attrName>
                                        </p:attrNameLst>
                                      </p:cBhvr>
                                      <p:tavLst>
                                        <p:tav tm="0">
                                          <p:val>
                                            <p:strVal val="ppt_x"/>
                                          </p:val>
                                        </p:tav>
                                        <p:tav tm="100000">
                                          <p:val>
                                            <p:strVal val="#ppt_x+2.6067099E-05"/>
                                          </p:val>
                                        </p:tav>
                                      </p:tavLst>
                                    </p:anim>
                                    <p:anim to="" calcmode="lin" valueType="num">
                                      <p:cBhvr>
                                        <p:cTn id="65" dur="500" fill="hold">
                                          <p:stCondLst>
                                            <p:cond delay="0"/>
                                          </p:stCondLst>
                                        </p:cTn>
                                        <p:tgtEl>
                                          <p:spTgt spid="18"/>
                                        </p:tgtEl>
                                        <p:attrNameLst>
                                          <p:attrName>ppt_y</p:attrName>
                                        </p:attrNameLst>
                                      </p:cBhvr>
                                      <p:tavLst>
                                        <p:tav tm="0">
                                          <p:val>
                                            <p:strVal val="ppt_y"/>
                                          </p:val>
                                        </p:tav>
                                        <p:tav tm="100000">
                                          <p:val>
                                            <p:strVal val="#ppt_y+0.12020962"/>
                                          </p:val>
                                        </p:tav>
                                      </p:tavLst>
                                    </p:anim>
                                    <p:anim to="" calcmode="lin" valueType="num">
                                      <p:cBhvr>
                                        <p:cTn id="66"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67"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68" presetID="35" presetClass="path" presetSubtype="0" accel="50000" decel="50000" fill="hold" nodeType="withEffect">
                                  <p:stCondLst>
                                    <p:cond delay="0"/>
                                  </p:stCondLst>
                                  <p:childTnLst>
                                    <p:anim to="" calcmode="lin" valueType="num">
                                      <p:cBhvr>
                                        <p:cTn id="69" dur="500" fill="hold">
                                          <p:stCondLst>
                                            <p:cond delay="0"/>
                                          </p:stCondLst>
                                        </p:cTn>
                                        <p:tgtEl>
                                          <p:spTgt spid="18"/>
                                        </p:tgtEl>
                                        <p:attrNameLst>
                                          <p:attrName>ppt_x</p:attrName>
                                        </p:attrNameLst>
                                      </p:cBhvr>
                                      <p:tavLst>
                                        <p:tav tm="0">
                                          <p:val>
                                            <p:strVal val="ppt_x"/>
                                          </p:val>
                                        </p:tav>
                                        <p:tav tm="100000">
                                          <p:val>
                                            <p:strVal val="#ppt_x+2.6067099E-05"/>
                                          </p:val>
                                        </p:tav>
                                      </p:tavLst>
                                    </p:anim>
                                    <p:anim to="" calcmode="lin" valueType="num">
                                      <p:cBhvr>
                                        <p:cTn id="70" dur="500" fill="hold">
                                          <p:stCondLst>
                                            <p:cond delay="0"/>
                                          </p:stCondLst>
                                        </p:cTn>
                                        <p:tgtEl>
                                          <p:spTgt spid="18"/>
                                        </p:tgtEl>
                                        <p:attrNameLst>
                                          <p:attrName>ppt_y</p:attrName>
                                        </p:attrNameLst>
                                      </p:cBhvr>
                                      <p:tavLst>
                                        <p:tav tm="0">
                                          <p:val>
                                            <p:strVal val="ppt_y"/>
                                          </p:val>
                                        </p:tav>
                                        <p:tav tm="100000">
                                          <p:val>
                                            <p:strVal val="#ppt_y+0.060104765"/>
                                          </p:val>
                                        </p:tav>
                                      </p:tavLst>
                                    </p:anim>
                                    <p:anim to="" calcmode="lin" valueType="num">
                                      <p:cBhvr>
                                        <p:cTn id="71"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72" dur="500" fill="hold">
                                          <p:stCondLst>
                                            <p:cond delay="0"/>
                                          </p:stCondLst>
                                        </p:cTn>
                                        <p:tgtEl>
                                          <p:spTgt spid="18"/>
                                        </p:tgtEl>
                                        <p:attrNameLst>
                                          <p:attrName>ppt_h</p:attrName>
                                        </p:attrNameLst>
                                      </p:cBhvr>
                                      <p:tavLst>
                                        <p:tav tm="0">
                                          <p:val>
                                            <p:strVal val="ppt_h"/>
                                          </p:val>
                                        </p:tav>
                                        <p:tav tm="100000">
                                          <p:val>
                                            <p:strVal val="#ppt_h"/>
                                          </p:val>
                                        </p:tav>
                                      </p:tavLst>
                                    </p:anim>
                                  </p:childTnLst>
                                </p:cTn>
                              </p:par>
                              <p:par>
                                <p:cTn id="73" presetID="35" presetClass="path" presetSubtype="0" accel="50000" decel="50000" fill="hold" nodeType="withEffect">
                                  <p:stCondLst>
                                    <p:cond delay="0"/>
                                  </p:stCondLst>
                                  <p:childTnLst>
                                    <p:anim to="" calcmode="lin" valueType="num">
                                      <p:cBhvr>
                                        <p:cTn id="74" dur="500" fill="hold">
                                          <p:stCondLst>
                                            <p:cond delay="0"/>
                                          </p:stCondLst>
                                        </p:cTn>
                                        <p:tgtEl>
                                          <p:spTgt spid="18"/>
                                        </p:tgtEl>
                                        <p:attrNameLst>
                                          <p:attrName>ppt_x</p:attrName>
                                        </p:attrNameLst>
                                      </p:cBhvr>
                                      <p:tavLst>
                                        <p:tav tm="0">
                                          <p:val>
                                            <p:strVal val="ppt_x"/>
                                          </p:val>
                                        </p:tav>
                                        <p:tav tm="100000">
                                          <p:val>
                                            <p:strVal val="#ppt_x+0"/>
                                          </p:val>
                                        </p:tav>
                                      </p:tavLst>
                                    </p:anim>
                                    <p:anim to="" calcmode="lin" valueType="num">
                                      <p:cBhvr>
                                        <p:cTn id="75" dur="500" fill="hold">
                                          <p:stCondLst>
                                            <p:cond delay="0"/>
                                          </p:stCondLst>
                                        </p:cTn>
                                        <p:tgtEl>
                                          <p:spTgt spid="18"/>
                                        </p:tgtEl>
                                        <p:attrNameLst>
                                          <p:attrName>ppt_y</p:attrName>
                                        </p:attrNameLst>
                                      </p:cBhvr>
                                      <p:tavLst>
                                        <p:tav tm="0">
                                          <p:val>
                                            <p:strVal val="ppt_y"/>
                                          </p:val>
                                        </p:tav>
                                        <p:tav tm="100000">
                                          <p:val>
                                            <p:strVal val="#ppt_y+0"/>
                                          </p:val>
                                        </p:tav>
                                      </p:tavLst>
                                    </p:anim>
                                    <p:anim to="" calcmode="lin" valueType="num">
                                      <p:cBhvr>
                                        <p:cTn id="76" dur="500" fill="hold">
                                          <p:stCondLst>
                                            <p:cond delay="0"/>
                                          </p:stCondLst>
                                        </p:cTn>
                                        <p:tgtEl>
                                          <p:spTgt spid="18"/>
                                        </p:tgtEl>
                                        <p:attrNameLst>
                                          <p:attrName>ppt_w</p:attrName>
                                        </p:attrNameLst>
                                      </p:cBhvr>
                                      <p:tavLst>
                                        <p:tav tm="0">
                                          <p:val>
                                            <p:strVal val="ppt_w"/>
                                          </p:val>
                                        </p:tav>
                                        <p:tav tm="100000">
                                          <p:val>
                                            <p:strVal val="#ppt_w"/>
                                          </p:val>
                                        </p:tav>
                                      </p:tavLst>
                                    </p:anim>
                                    <p:anim to="" calcmode="lin" valueType="num">
                                      <p:cBhvr>
                                        <p:cTn id="77" dur="500" fill="hold">
                                          <p:stCondLst>
                                            <p:cond delay="0"/>
                                          </p:stCondLst>
                                        </p:cTn>
                                        <p:tgtEl>
                                          <p:spTgt spid="18"/>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anim to="" calcmode="lin" valueType="num">
                                      <p:cBhvr>
                                        <p:cTn id="83" dur="500" fill="hold">
                                          <p:stCondLst>
                                            <p:cond delay="0"/>
                                          </p:stCondLst>
                                        </p:cTn>
                                        <p:tgtEl>
                                          <p:spTgt spid="21"/>
                                        </p:tgtEl>
                                        <p:attrNameLst>
                                          <p:attrName>ppt_x</p:attrName>
                                        </p:attrNameLst>
                                      </p:cBhvr>
                                      <p:tavLst>
                                        <p:tav tm="0">
                                          <p:val>
                                            <p:strVal val="#ppt_x+2.6067099E-05"/>
                                          </p:val>
                                        </p:tav>
                                        <p:tav tm="100000">
                                          <p:val>
                                            <p:strVal val="#ppt_x+2.6067099E-05"/>
                                          </p:val>
                                        </p:tav>
                                      </p:tavLst>
                                    </p:anim>
                                    <p:anim to="" calcmode="lin" valueType="num">
                                      <p:cBhvr>
                                        <p:cTn id="84" dur="500" fill="hold">
                                          <p:stCondLst>
                                            <p:cond delay="0"/>
                                          </p:stCondLst>
                                        </p:cTn>
                                        <p:tgtEl>
                                          <p:spTgt spid="21"/>
                                        </p:tgtEl>
                                        <p:attrNameLst>
                                          <p:attrName>ppt_y</p:attrName>
                                        </p:attrNameLst>
                                      </p:cBhvr>
                                      <p:tavLst>
                                        <p:tav tm="0">
                                          <p:val>
                                            <p:strVal val="#ppt_y+0.18031433"/>
                                          </p:val>
                                        </p:tav>
                                        <p:tav tm="100000">
                                          <p:val>
                                            <p:strVal val="#ppt_y+0.18031433"/>
                                          </p:val>
                                        </p:tav>
                                      </p:tavLst>
                                    </p:anim>
                                  </p:childTnLst>
                                </p:cTn>
                              </p:par>
                              <p:par>
                                <p:cTn id="85" presetID="35" presetClass="path" presetSubtype="0" accel="50000" decel="50000" fill="hold" nodeType="withEffect">
                                  <p:stCondLst>
                                    <p:cond delay="0"/>
                                  </p:stCondLst>
                                  <p:childTnLst>
                                    <p:anim to="" calcmode="lin" valueType="num">
                                      <p:cBhvr>
                                        <p:cTn id="86" dur="500" fill="hold">
                                          <p:stCondLst>
                                            <p:cond delay="0"/>
                                          </p:stCondLst>
                                        </p:cTn>
                                        <p:tgtEl>
                                          <p:spTgt spid="21"/>
                                        </p:tgtEl>
                                        <p:attrNameLst>
                                          <p:attrName>ppt_x</p:attrName>
                                        </p:attrNameLst>
                                      </p:cBhvr>
                                      <p:tavLst>
                                        <p:tav tm="0">
                                          <p:val>
                                            <p:strVal val="ppt_x"/>
                                          </p:val>
                                        </p:tav>
                                        <p:tav tm="100000">
                                          <p:val>
                                            <p:strVal val="#ppt_x+2.6067099E-05"/>
                                          </p:val>
                                        </p:tav>
                                      </p:tavLst>
                                    </p:anim>
                                    <p:anim to="" calcmode="lin" valueType="num">
                                      <p:cBhvr>
                                        <p:cTn id="87" dur="500" fill="hold">
                                          <p:stCondLst>
                                            <p:cond delay="0"/>
                                          </p:stCondLst>
                                        </p:cTn>
                                        <p:tgtEl>
                                          <p:spTgt spid="21"/>
                                        </p:tgtEl>
                                        <p:attrNameLst>
                                          <p:attrName>ppt_y</p:attrName>
                                        </p:attrNameLst>
                                      </p:cBhvr>
                                      <p:tavLst>
                                        <p:tav tm="0">
                                          <p:val>
                                            <p:strVal val="ppt_y"/>
                                          </p:val>
                                        </p:tav>
                                        <p:tav tm="100000">
                                          <p:val>
                                            <p:strVal val="#ppt_y+0.12020962"/>
                                          </p:val>
                                        </p:tav>
                                      </p:tavLst>
                                    </p:anim>
                                    <p:anim to="" calcmode="lin" valueType="num">
                                      <p:cBhvr>
                                        <p:cTn id="88"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89"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90" presetID="35" presetClass="path" presetSubtype="0" accel="50000" decel="50000" fill="hold" nodeType="withEffect">
                                  <p:stCondLst>
                                    <p:cond delay="0"/>
                                  </p:stCondLst>
                                  <p:childTnLst>
                                    <p:anim to="" calcmode="lin" valueType="num">
                                      <p:cBhvr>
                                        <p:cTn id="91" dur="500" fill="hold">
                                          <p:stCondLst>
                                            <p:cond delay="0"/>
                                          </p:stCondLst>
                                        </p:cTn>
                                        <p:tgtEl>
                                          <p:spTgt spid="21"/>
                                        </p:tgtEl>
                                        <p:attrNameLst>
                                          <p:attrName>ppt_x</p:attrName>
                                        </p:attrNameLst>
                                      </p:cBhvr>
                                      <p:tavLst>
                                        <p:tav tm="0">
                                          <p:val>
                                            <p:strVal val="ppt_x"/>
                                          </p:val>
                                        </p:tav>
                                        <p:tav tm="100000">
                                          <p:val>
                                            <p:strVal val="#ppt_x+2.6067099E-05"/>
                                          </p:val>
                                        </p:tav>
                                      </p:tavLst>
                                    </p:anim>
                                    <p:anim to="" calcmode="lin" valueType="num">
                                      <p:cBhvr>
                                        <p:cTn id="92" dur="500" fill="hold">
                                          <p:stCondLst>
                                            <p:cond delay="0"/>
                                          </p:stCondLst>
                                        </p:cTn>
                                        <p:tgtEl>
                                          <p:spTgt spid="21"/>
                                        </p:tgtEl>
                                        <p:attrNameLst>
                                          <p:attrName>ppt_y</p:attrName>
                                        </p:attrNameLst>
                                      </p:cBhvr>
                                      <p:tavLst>
                                        <p:tav tm="0">
                                          <p:val>
                                            <p:strVal val="ppt_y"/>
                                          </p:val>
                                        </p:tav>
                                        <p:tav tm="100000">
                                          <p:val>
                                            <p:strVal val="#ppt_y+0.060104765"/>
                                          </p:val>
                                        </p:tav>
                                      </p:tavLst>
                                    </p:anim>
                                    <p:anim to="" calcmode="lin" valueType="num">
                                      <p:cBhvr>
                                        <p:cTn id="93"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94" dur="500" fill="hold">
                                          <p:stCondLst>
                                            <p:cond delay="0"/>
                                          </p:stCondLst>
                                        </p:cTn>
                                        <p:tgtEl>
                                          <p:spTgt spid="21"/>
                                        </p:tgtEl>
                                        <p:attrNameLst>
                                          <p:attrName>ppt_h</p:attrName>
                                        </p:attrNameLst>
                                      </p:cBhvr>
                                      <p:tavLst>
                                        <p:tav tm="0">
                                          <p:val>
                                            <p:strVal val="ppt_h"/>
                                          </p:val>
                                        </p:tav>
                                        <p:tav tm="100000">
                                          <p:val>
                                            <p:strVal val="#ppt_h"/>
                                          </p:val>
                                        </p:tav>
                                      </p:tavLst>
                                    </p:anim>
                                  </p:childTnLst>
                                </p:cTn>
                              </p:par>
                              <p:par>
                                <p:cTn id="95" presetID="35" presetClass="path" presetSubtype="0" accel="50000" decel="50000" fill="hold" nodeType="withEffect">
                                  <p:stCondLst>
                                    <p:cond delay="0"/>
                                  </p:stCondLst>
                                  <p:childTnLst>
                                    <p:anim to="" calcmode="lin" valueType="num">
                                      <p:cBhvr>
                                        <p:cTn id="96" dur="500" fill="hold">
                                          <p:stCondLst>
                                            <p:cond delay="0"/>
                                          </p:stCondLst>
                                        </p:cTn>
                                        <p:tgtEl>
                                          <p:spTgt spid="21"/>
                                        </p:tgtEl>
                                        <p:attrNameLst>
                                          <p:attrName>ppt_x</p:attrName>
                                        </p:attrNameLst>
                                      </p:cBhvr>
                                      <p:tavLst>
                                        <p:tav tm="0">
                                          <p:val>
                                            <p:strVal val="ppt_x"/>
                                          </p:val>
                                        </p:tav>
                                        <p:tav tm="100000">
                                          <p:val>
                                            <p:strVal val="#ppt_x+0"/>
                                          </p:val>
                                        </p:tav>
                                      </p:tavLst>
                                    </p:anim>
                                    <p:anim to="" calcmode="lin" valueType="num">
                                      <p:cBhvr>
                                        <p:cTn id="97" dur="500" fill="hold">
                                          <p:stCondLst>
                                            <p:cond delay="0"/>
                                          </p:stCondLst>
                                        </p:cTn>
                                        <p:tgtEl>
                                          <p:spTgt spid="21"/>
                                        </p:tgtEl>
                                        <p:attrNameLst>
                                          <p:attrName>ppt_y</p:attrName>
                                        </p:attrNameLst>
                                      </p:cBhvr>
                                      <p:tavLst>
                                        <p:tav tm="0">
                                          <p:val>
                                            <p:strVal val="ppt_y"/>
                                          </p:val>
                                        </p:tav>
                                        <p:tav tm="100000">
                                          <p:val>
                                            <p:strVal val="#ppt_y+0"/>
                                          </p:val>
                                        </p:tav>
                                      </p:tavLst>
                                    </p:anim>
                                    <p:anim to="" calcmode="lin" valueType="num">
                                      <p:cBhvr>
                                        <p:cTn id="98" dur="500" fill="hold">
                                          <p:stCondLst>
                                            <p:cond delay="0"/>
                                          </p:stCondLst>
                                        </p:cTn>
                                        <p:tgtEl>
                                          <p:spTgt spid="21"/>
                                        </p:tgtEl>
                                        <p:attrNameLst>
                                          <p:attrName>ppt_w</p:attrName>
                                        </p:attrNameLst>
                                      </p:cBhvr>
                                      <p:tavLst>
                                        <p:tav tm="0">
                                          <p:val>
                                            <p:strVal val="ppt_w"/>
                                          </p:val>
                                        </p:tav>
                                        <p:tav tm="100000">
                                          <p:val>
                                            <p:strVal val="#ppt_w"/>
                                          </p:val>
                                        </p:tav>
                                      </p:tavLst>
                                    </p:anim>
                                    <p:anim to="" calcmode="lin" valueType="num">
                                      <p:cBhvr>
                                        <p:cTn id="99" dur="500" fill="hold">
                                          <p:stCondLst>
                                            <p:cond delay="0"/>
                                          </p:stCondLst>
                                        </p:cTn>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dirty="0">
                <a:solidFill>
                  <a:schemeClr val="accent1"/>
                </a:solidFill>
                <a:latin typeface="微软雅黑" panose="020B0503020204020204" pitchFamily="34" charset="-122"/>
                <a:ea typeface="微软雅黑" panose="020B0503020204020204" pitchFamily="34" charset="-122"/>
              </a:rPr>
              <a:t>01</a:t>
            </a: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dirty="0">
                <a:solidFill>
                  <a:schemeClr val="tx1"/>
                </a:solidFill>
                <a:latin typeface="微软雅黑" panose="020B0503020204020204" pitchFamily="34" charset="-122"/>
                <a:ea typeface="微软雅黑" panose="020B0503020204020204" pitchFamily="34" charset="-122"/>
                <a:cs typeface="字体圈欣意冠黑体" panose="00000500000000000000" charset="-122"/>
                <a:sym typeface="+mn-lt"/>
              </a:rPr>
              <a:t>基础功能</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altLang="zh-CN"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fundamental</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35" hidden="1">
            <a:extLst>
              <a:ext uri="{FF2B5EF4-FFF2-40B4-BE49-F238E27FC236}">
                <a16:creationId xmlns:a16="http://schemas.microsoft.com/office/drawing/2014/main" id="{A3F97816-323C-7CF0-6EC2-7BD36E3F28D5}"/>
              </a:ext>
            </a:extLst>
          </p:cNvPr>
          <p:cNvSpPr txBox="1"/>
          <p:nvPr>
            <p:custDataLst>
              <p:tags r:id="rId5"/>
            </p:custDataLst>
          </p:nvPr>
        </p:nvSpPr>
        <p:spPr>
          <a:xfrm>
            <a:off x="487508" y="7832348"/>
            <a:ext cx="11496384" cy="720348"/>
          </a:xfrm>
          <a:prstGeom prst="rect">
            <a:avLst/>
          </a:prstGeom>
          <a:noFill/>
        </p:spPr>
        <p:txBody>
          <a:bodyPr wrap="square" rtlCol="0" anchor="ctr" anchorCtr="0">
            <a:no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41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41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474691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1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11" presetID="23" presetClass="entr" presetSubtype="28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3*#ppt_w"/>
                                          </p:val>
                                        </p:tav>
                                        <p:tav tm="100000">
                                          <p:val>
                                            <p:strVal val="#ppt_w"/>
                                          </p:val>
                                        </p:tav>
                                      </p:tavLst>
                                    </p:anim>
                                    <p:anim calcmode="lin" valueType="num">
                                      <p:cBhvr>
                                        <p:cTn id="14" dur="500" fill="hold"/>
                                        <p:tgtEl>
                                          <p:spTgt spid="4"/>
                                        </p:tgtEl>
                                        <p:attrNameLst>
                                          <p:attrName>ppt_h</p:attrName>
                                        </p:attrNameLst>
                                      </p:cBhvr>
                                      <p:tavLst>
                                        <p:tav tm="0">
                                          <p:val>
                                            <p:strVal val="4/3*#ppt_h"/>
                                          </p:val>
                                        </p:tav>
                                        <p:tav tm="100000">
                                          <p:val>
                                            <p:strVal val="#ppt_h"/>
                                          </p:val>
                                        </p:tav>
                                      </p:tavLst>
                                    </p:anim>
                                  </p:childTnLst>
                                </p:cTn>
                              </p:par>
                              <p:par>
                                <p:cTn id="15" presetID="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8"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9"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0"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1"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2" presetID="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to="" calcmode="lin" valueType="num">
                                      <p:cBhvr>
                                        <p:cTn id="24"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5"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6"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7"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8"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29" presetID="0"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to="" calcmode="lin" valueType="num">
                                      <p:cBhvr>
                                        <p:cTn id="31"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2"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3"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4"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5"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6" presetID="0"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 to="" calcmode="lin" valueType="num">
                                      <p:cBhvr>
                                        <p:cTn id="38"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9"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0"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1"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2"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8411E4A6-7154-E907-E160-433640BD5E7B}"/>
              </a:ext>
            </a:extLst>
          </p:cNvPr>
          <p:cNvSpPr/>
          <p:nvPr>
            <p:custDataLst>
              <p:tags r:id="rId2"/>
            </p:custDataLst>
          </p:nvPr>
        </p:nvSpPr>
        <p:spPr>
          <a:xfrm>
            <a:off x="-1915584" y="-1458735"/>
            <a:ext cx="16023168" cy="8368513"/>
          </a:xfrm>
          <a:custGeom>
            <a:avLst/>
            <a:gdLst>
              <a:gd name="connsiteX0" fmla="*/ 8011585 w 16023168"/>
              <a:gd name="connsiteY0" fmla="*/ 0 h 8368513"/>
              <a:gd name="connsiteX1" fmla="*/ 16023168 w 16023168"/>
              <a:gd name="connsiteY1" fmla="*/ 8011584 h 8368513"/>
              <a:gd name="connsiteX2" fmla="*/ 16014143 w 16023168"/>
              <a:gd name="connsiteY2" fmla="*/ 8368513 h 8368513"/>
              <a:gd name="connsiteX3" fmla="*/ 9025 w 16023168"/>
              <a:gd name="connsiteY3" fmla="*/ 8368513 h 8368513"/>
              <a:gd name="connsiteX4" fmla="*/ 0 w 16023168"/>
              <a:gd name="connsiteY4" fmla="*/ 8011584 h 8368513"/>
              <a:gd name="connsiteX5" fmla="*/ 8011585 w 16023168"/>
              <a:gd name="connsiteY5" fmla="*/ 0 h 83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3168" h="8368513">
                <a:moveTo>
                  <a:pt x="8011585" y="0"/>
                </a:moveTo>
                <a:cubicBezTo>
                  <a:pt x="12436260" y="0"/>
                  <a:pt x="16023168" y="3586908"/>
                  <a:pt x="16023168" y="8011584"/>
                </a:cubicBezTo>
                <a:lnTo>
                  <a:pt x="16014143" y="8368513"/>
                </a:lnTo>
                <a:lnTo>
                  <a:pt x="9025" y="8368513"/>
                </a:lnTo>
                <a:lnTo>
                  <a:pt x="0" y="8011584"/>
                </a:lnTo>
                <a:cubicBezTo>
                  <a:pt x="0" y="3586908"/>
                  <a:pt x="3586908" y="0"/>
                  <a:pt x="8011585" y="0"/>
                </a:cubicBezTo>
                <a:close/>
              </a:path>
            </a:pathLst>
          </a:custGeom>
          <a:gradFill>
            <a:gsLst>
              <a:gs pos="50000">
                <a:schemeClr val="bg1"/>
              </a:gs>
              <a:gs pos="100000">
                <a:schemeClr val="accent1">
                  <a:lumMod val="25000"/>
                  <a:lumOff val="75000"/>
                  <a:alpha val="3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9" name="任意多边形: 形状 28">
            <a:extLst>
              <a:ext uri="{FF2B5EF4-FFF2-40B4-BE49-F238E27FC236}">
                <a16:creationId xmlns:a16="http://schemas.microsoft.com/office/drawing/2014/main" id="{C8CCC4BD-1F3E-A281-84C0-08DBC6D0F1D1}"/>
              </a:ext>
            </a:extLst>
          </p:cNvPr>
          <p:cNvSpPr/>
          <p:nvPr>
            <p:custDataLst>
              <p:tags r:id="rId3"/>
            </p:custDataLst>
          </p:nvPr>
        </p:nvSpPr>
        <p:spPr>
          <a:xfrm>
            <a:off x="-469900" y="-2116"/>
            <a:ext cx="13131800" cy="6906526"/>
          </a:xfrm>
          <a:custGeom>
            <a:avLst/>
            <a:gdLst>
              <a:gd name="connsiteX0" fmla="*/ 6565901 w 13131800"/>
              <a:gd name="connsiteY0" fmla="*/ 0 h 6906526"/>
              <a:gd name="connsiteX1" fmla="*/ 13131800 w 13131800"/>
              <a:gd name="connsiteY1" fmla="*/ 6565900 h 6906526"/>
              <a:gd name="connsiteX2" fmla="*/ 13123257 w 13131800"/>
              <a:gd name="connsiteY2" fmla="*/ 6903781 h 6906526"/>
              <a:gd name="connsiteX3" fmla="*/ 13123048 w 13131800"/>
              <a:gd name="connsiteY3" fmla="*/ 6906526 h 6906526"/>
              <a:gd name="connsiteX4" fmla="*/ 8753 w 13131800"/>
              <a:gd name="connsiteY4" fmla="*/ 6906526 h 6906526"/>
              <a:gd name="connsiteX5" fmla="*/ 8544 w 13131800"/>
              <a:gd name="connsiteY5" fmla="*/ 6903781 h 6906526"/>
              <a:gd name="connsiteX6" fmla="*/ 0 w 13131800"/>
              <a:gd name="connsiteY6" fmla="*/ 6565900 h 6906526"/>
              <a:gd name="connsiteX7" fmla="*/ 6565901 w 13131800"/>
              <a:gd name="connsiteY7" fmla="*/ 0 h 690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1800" h="6906526">
                <a:moveTo>
                  <a:pt x="6565901" y="0"/>
                </a:moveTo>
                <a:cubicBezTo>
                  <a:pt x="10192146" y="0"/>
                  <a:pt x="13131800" y="2939654"/>
                  <a:pt x="13131800" y="6565900"/>
                </a:cubicBezTo>
                <a:cubicBezTo>
                  <a:pt x="13131800" y="6679221"/>
                  <a:pt x="13128929" y="6791870"/>
                  <a:pt x="13123257" y="6903781"/>
                </a:cubicBezTo>
                <a:lnTo>
                  <a:pt x="13123048" y="6906526"/>
                </a:lnTo>
                <a:lnTo>
                  <a:pt x="8753" y="6906526"/>
                </a:lnTo>
                <a:lnTo>
                  <a:pt x="8544" y="6903781"/>
                </a:lnTo>
                <a:cubicBezTo>
                  <a:pt x="2871" y="6791870"/>
                  <a:pt x="0" y="6679221"/>
                  <a:pt x="0" y="6565900"/>
                </a:cubicBezTo>
                <a:cubicBezTo>
                  <a:pt x="0" y="2939654"/>
                  <a:pt x="2939655" y="0"/>
                  <a:pt x="6565901" y="0"/>
                </a:cubicBezTo>
                <a:close/>
              </a:path>
            </a:pathLst>
          </a:custGeom>
          <a:gradFill>
            <a:gsLst>
              <a:gs pos="45000">
                <a:schemeClr val="bg1"/>
              </a:gs>
              <a:gs pos="100000">
                <a:schemeClr val="accent1">
                  <a:lumMod val="25000"/>
                  <a:lumOff val="75000"/>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3C0A459B-653D-F7EF-A83E-4905BC5B7DD7}"/>
              </a:ext>
            </a:extLst>
          </p:cNvPr>
          <p:cNvSpPr/>
          <p:nvPr>
            <p:custDataLst>
              <p:tags r:id="rId4"/>
            </p:custDataLst>
          </p:nvPr>
        </p:nvSpPr>
        <p:spPr>
          <a:xfrm>
            <a:off x="740229" y="1246114"/>
            <a:ext cx="10711542" cy="5706173"/>
          </a:xfrm>
          <a:custGeom>
            <a:avLst/>
            <a:gdLst>
              <a:gd name="connsiteX0" fmla="*/ 5355772 w 10711542"/>
              <a:gd name="connsiteY0" fmla="*/ 0 h 5706173"/>
              <a:gd name="connsiteX1" fmla="*/ 10711542 w 10711542"/>
              <a:gd name="connsiteY1" fmla="*/ 5355771 h 5706173"/>
              <a:gd name="connsiteX2" fmla="*/ 10704573 w 10711542"/>
              <a:gd name="connsiteY2" fmla="*/ 5631379 h 5706173"/>
              <a:gd name="connsiteX3" fmla="*/ 10698886 w 10711542"/>
              <a:gd name="connsiteY3" fmla="*/ 5706173 h 5706173"/>
              <a:gd name="connsiteX4" fmla="*/ 12657 w 10711542"/>
              <a:gd name="connsiteY4" fmla="*/ 5706173 h 5706173"/>
              <a:gd name="connsiteX5" fmla="*/ 6969 w 10711542"/>
              <a:gd name="connsiteY5" fmla="*/ 5631379 h 5706173"/>
              <a:gd name="connsiteX6" fmla="*/ 0 w 10711542"/>
              <a:gd name="connsiteY6" fmla="*/ 5355771 h 5706173"/>
              <a:gd name="connsiteX7" fmla="*/ 5355772 w 10711542"/>
              <a:gd name="connsiteY7" fmla="*/ 0 h 5706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1542" h="5706173">
                <a:moveTo>
                  <a:pt x="5355772" y="0"/>
                </a:moveTo>
                <a:cubicBezTo>
                  <a:pt x="8313682" y="0"/>
                  <a:pt x="10711542" y="2397860"/>
                  <a:pt x="10711542" y="5355771"/>
                </a:cubicBezTo>
                <a:cubicBezTo>
                  <a:pt x="10711542" y="5448206"/>
                  <a:pt x="10709201" y="5540094"/>
                  <a:pt x="10704573" y="5631379"/>
                </a:cubicBezTo>
                <a:lnTo>
                  <a:pt x="10698886" y="5706173"/>
                </a:lnTo>
                <a:lnTo>
                  <a:pt x="12657" y="5706173"/>
                </a:lnTo>
                <a:lnTo>
                  <a:pt x="6969" y="5631379"/>
                </a:lnTo>
                <a:cubicBezTo>
                  <a:pt x="2342" y="5540094"/>
                  <a:pt x="0" y="5448206"/>
                  <a:pt x="0" y="5355771"/>
                </a:cubicBezTo>
                <a:cubicBezTo>
                  <a:pt x="0" y="2397860"/>
                  <a:pt x="2397860" y="0"/>
                  <a:pt x="5355772" y="0"/>
                </a:cubicBezTo>
                <a:close/>
              </a:path>
            </a:pathLst>
          </a:custGeom>
          <a:gradFill flip="none" rotWithShape="1">
            <a:gsLst>
              <a:gs pos="42000">
                <a:schemeClr val="bg1"/>
              </a:gs>
              <a:gs pos="100000">
                <a:schemeClr val="accent1">
                  <a:lumMod val="25000"/>
                  <a:lumOff val="75000"/>
                  <a:alpha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Shape1">
            <a:extLst>
              <a:ext uri="{FF2B5EF4-FFF2-40B4-BE49-F238E27FC236}">
                <a16:creationId xmlns:a16="http://schemas.microsoft.com/office/drawing/2014/main" id="{89DBDB17-4B95-48AF-B887-7343F626AE22}"/>
              </a:ext>
            </a:extLst>
          </p:cNvPr>
          <p:cNvSpPr/>
          <p:nvPr>
            <p:custDataLst>
              <p:tags r:id="rId5"/>
            </p:custDataLst>
          </p:nvPr>
        </p:nvSpPr>
        <p:spPr>
          <a:xfrm>
            <a:off x="-673100" y="4622800"/>
            <a:ext cx="13538200" cy="2286000"/>
          </a:xfrm>
          <a:prstGeom prst="trapezoid">
            <a:avLst>
              <a:gd name="adj" fmla="val 135533"/>
            </a:avLst>
          </a:prstGeom>
          <a:gradFill>
            <a:gsLst>
              <a:gs pos="2000">
                <a:schemeClr val="accent1">
                  <a:lumMod val="50000"/>
                  <a:lumOff val="50000"/>
                  <a:alpha val="0"/>
                </a:schemeClr>
              </a:gs>
              <a:gs pos="100000">
                <a:schemeClr val="accent1">
                  <a:lumMod val="50000"/>
                  <a:lumOff val="50000"/>
                </a:schemeClr>
              </a:gs>
            </a:gsLst>
            <a:lin ang="5400000" scaled="1"/>
          </a:gradFill>
          <a:ln>
            <a:gradFill>
              <a:gsLst>
                <a:gs pos="0">
                  <a:schemeClr val="accent1">
                    <a:lumMod val="25000"/>
                    <a:lumOff val="75000"/>
                    <a:alpha val="0"/>
                  </a:schemeClr>
                </a:gs>
                <a:gs pos="90000">
                  <a:schemeClr val="accent1">
                    <a:lumMod val="50000"/>
                    <a:lumOff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 name="Shape2">
            <a:extLst>
              <a:ext uri="{FF2B5EF4-FFF2-40B4-BE49-F238E27FC236}">
                <a16:creationId xmlns:a16="http://schemas.microsoft.com/office/drawing/2014/main" id="{25D92EA2-A157-40E9-839A-740E68ACED00}"/>
              </a:ext>
            </a:extLst>
          </p:cNvPr>
          <p:cNvSpPr/>
          <p:nvPr>
            <p:custDataLst>
              <p:tags r:id="rId6"/>
            </p:custDataLst>
          </p:nvPr>
        </p:nvSpPr>
        <p:spPr>
          <a:xfrm>
            <a:off x="88240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4" name="Text1">
            <a:extLst>
              <a:ext uri="{FF2B5EF4-FFF2-40B4-BE49-F238E27FC236}">
                <a16:creationId xmlns:a16="http://schemas.microsoft.com/office/drawing/2014/main" id="{A30AC2AD-F449-4DF3-A4BF-3114B6B2EB40}"/>
              </a:ext>
            </a:extLst>
          </p:cNvPr>
          <p:cNvSpPr/>
          <p:nvPr>
            <p:custDataLst>
              <p:tags r:id="rId7"/>
            </p:custDataLst>
          </p:nvPr>
        </p:nvSpPr>
        <p:spPr>
          <a:xfrm>
            <a:off x="102679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5" name="Text2">
            <a:extLst>
              <a:ext uri="{FF2B5EF4-FFF2-40B4-BE49-F238E27FC236}">
                <a16:creationId xmlns:a16="http://schemas.microsoft.com/office/drawing/2014/main" id="{10A48BEF-D43F-4DF7-BB38-0E7BE8B7411C}"/>
              </a:ext>
            </a:extLst>
          </p:cNvPr>
          <p:cNvSpPr/>
          <p:nvPr>
            <p:custDataLst>
              <p:tags r:id="rId8"/>
            </p:custDataLst>
          </p:nvPr>
        </p:nvSpPr>
        <p:spPr>
          <a:xfrm>
            <a:off x="102679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36" name="Text3">
            <a:extLst>
              <a:ext uri="{FF2B5EF4-FFF2-40B4-BE49-F238E27FC236}">
                <a16:creationId xmlns:a16="http://schemas.microsoft.com/office/drawing/2014/main" id="{DA8FEA42-22D4-41F6-AFCF-7B74833F4A59}"/>
              </a:ext>
            </a:extLst>
          </p:cNvPr>
          <p:cNvSpPr/>
          <p:nvPr>
            <p:custDataLst>
              <p:tags r:id="rId9"/>
            </p:custDataLst>
          </p:nvPr>
        </p:nvSpPr>
        <p:spPr>
          <a:xfrm>
            <a:off x="102679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28" name="Text4">
            <a:extLst>
              <a:ext uri="{FF2B5EF4-FFF2-40B4-BE49-F238E27FC236}">
                <a16:creationId xmlns:a16="http://schemas.microsoft.com/office/drawing/2014/main" id="{5205F948-5B7C-4B53-A97D-FFCD81CCB286}"/>
              </a:ext>
            </a:extLst>
          </p:cNvPr>
          <p:cNvSpPr txBox="1"/>
          <p:nvPr>
            <p:custDataLst>
              <p:tags r:id="rId10"/>
            </p:custDataLst>
          </p:nvPr>
        </p:nvSpPr>
        <p:spPr>
          <a:xfrm>
            <a:off x="1131524" y="4212123"/>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帖子详情</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 name="Text5">
            <a:extLst>
              <a:ext uri="{FF2B5EF4-FFF2-40B4-BE49-F238E27FC236}">
                <a16:creationId xmlns:a16="http://schemas.microsoft.com/office/drawing/2014/main" id="{D4C91E93-0CDF-F543-C5DC-235A870D129F}"/>
              </a:ext>
            </a:extLst>
          </p:cNvPr>
          <p:cNvSpPr txBox="1"/>
          <p:nvPr>
            <p:custDataLst>
              <p:tags r:id="rId11"/>
            </p:custDataLst>
          </p:nvPr>
        </p:nvSpPr>
        <p:spPr>
          <a:xfrm>
            <a:off x="1129066" y="4741200"/>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发布评论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5" name="Text6">
            <a:extLst>
              <a:ext uri="{FF2B5EF4-FFF2-40B4-BE49-F238E27FC236}">
                <a16:creationId xmlns:a16="http://schemas.microsoft.com/office/drawing/2014/main" id="{29CF3F5B-27C0-5F42-3FED-5EF3D762D8A2}"/>
              </a:ext>
            </a:extLst>
          </p:cNvPr>
          <p:cNvSpPr txBox="1"/>
          <p:nvPr>
            <p:custDataLst>
              <p:tags r:id="rId12"/>
            </p:custDataLst>
          </p:nvPr>
        </p:nvSpPr>
        <p:spPr>
          <a:xfrm>
            <a:off x="1129066"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查看评论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1" name="Text7">
            <a:extLst>
              <a:ext uri="{FF2B5EF4-FFF2-40B4-BE49-F238E27FC236}">
                <a16:creationId xmlns:a16="http://schemas.microsoft.com/office/drawing/2014/main" id="{C53F74D6-E0B2-4A3F-9148-D684E8CBCFDB}"/>
              </a:ext>
            </a:extLst>
          </p:cNvPr>
          <p:cNvSpPr txBox="1"/>
          <p:nvPr>
            <p:custDataLst>
              <p:tags r:id="rId13"/>
            </p:custDataLst>
          </p:nvPr>
        </p:nvSpPr>
        <p:spPr>
          <a:xfrm>
            <a:off x="1808211" y="3306562"/>
            <a:ext cx="1294718" cy="250825"/>
          </a:xfrm>
          <a:prstGeom prst="rect">
            <a:avLst/>
          </a:prstGeom>
          <a:noFill/>
          <a:effectLst/>
        </p:spPr>
        <p:txBody>
          <a:bodyPr wrap="square" lIns="61265" tIns="30632" rIns="61265" bIns="30632" rtlCol="0" anchor="ctr" anchorCtr="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200" b="0" i="0" u="none" strike="noStrike" kern="0" cap="none" spc="0" normalizeH="0" baseline="0" noProof="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交流平台</a:t>
            </a:r>
            <a:endParaRPr kumimoji="0" lang="zh-CN" altLang="en-US" sz="1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8">
            <a:extLst>
              <a:ext uri="{FF2B5EF4-FFF2-40B4-BE49-F238E27FC236}">
                <a16:creationId xmlns:a16="http://schemas.microsoft.com/office/drawing/2014/main" id="{FDB6E017-20EB-43E5-B8BD-CA4F4300E674}"/>
              </a:ext>
            </a:extLst>
          </p:cNvPr>
          <p:cNvSpPr txBox="1"/>
          <p:nvPr>
            <p:custDataLst>
              <p:tags r:id="rId14"/>
            </p:custDataLst>
          </p:nvPr>
        </p:nvSpPr>
        <p:spPr>
          <a:xfrm>
            <a:off x="112906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浏览帖子</a:t>
            </a:r>
          </a:p>
        </p:txBody>
      </p:sp>
      <p:grpSp>
        <p:nvGrpSpPr>
          <p:cNvPr id="2" name="Shape3">
            <a:extLst>
              <a:ext uri="{FF2B5EF4-FFF2-40B4-BE49-F238E27FC236}">
                <a16:creationId xmlns:a16="http://schemas.microsoft.com/office/drawing/2014/main" id="{152ECEA4-3F54-FFB8-1B02-74A03B4D9C9B}"/>
              </a:ext>
            </a:extLst>
          </p:cNvPr>
          <p:cNvGrpSpPr/>
          <p:nvPr>
            <p:custDataLst>
              <p:tags r:id="rId15"/>
            </p:custDataLst>
          </p:nvPr>
        </p:nvGrpSpPr>
        <p:grpSpPr>
          <a:xfrm>
            <a:off x="1917377" y="2076450"/>
            <a:ext cx="1073150" cy="1073150"/>
            <a:chOff x="1917377" y="2076450"/>
            <a:chExt cx="1073150" cy="1073150"/>
          </a:xfrm>
        </p:grpSpPr>
        <p:sp>
          <p:nvSpPr>
            <p:cNvPr id="24" name="Oval 23">
              <a:extLst>
                <a:ext uri="{FF2B5EF4-FFF2-40B4-BE49-F238E27FC236}">
                  <a16:creationId xmlns:a16="http://schemas.microsoft.com/office/drawing/2014/main" id="{5A0DC840-171F-4040-A894-26B9DD39A042}"/>
                </a:ext>
              </a:extLst>
            </p:cNvPr>
            <p:cNvSpPr/>
            <p:nvPr/>
          </p:nvSpPr>
          <p:spPr>
            <a:xfrm>
              <a:off x="199983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6" name="Group 65">
              <a:extLst>
                <a:ext uri="{FF2B5EF4-FFF2-40B4-BE49-F238E27FC236}">
                  <a16:creationId xmlns:a16="http://schemas.microsoft.com/office/drawing/2014/main" id="{B7EA4C45-0844-48DA-A746-9F93D6E212C9}"/>
                </a:ext>
              </a:extLst>
            </p:cNvPr>
            <p:cNvGrpSpPr/>
            <p:nvPr/>
          </p:nvGrpSpPr>
          <p:grpSpPr>
            <a:xfrm>
              <a:off x="1917377" y="2076450"/>
              <a:ext cx="1073150" cy="1073150"/>
              <a:chOff x="1914367" y="1908096"/>
              <a:chExt cx="1181258" cy="1181258"/>
            </a:xfrm>
          </p:grpSpPr>
          <p:sp>
            <p:nvSpPr>
              <p:cNvPr id="10" name="弧形 9">
                <a:extLst>
                  <a:ext uri="{FF2B5EF4-FFF2-40B4-BE49-F238E27FC236}">
                    <a16:creationId xmlns:a16="http://schemas.microsoft.com/office/drawing/2014/main" id="{DDD11666-ACE4-40BE-8FC2-9EF4B5F9CFD9}"/>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58" name="Arc 9+">
                <a:extLst>
                  <a:ext uri="{FF2B5EF4-FFF2-40B4-BE49-F238E27FC236}">
                    <a16:creationId xmlns:a16="http://schemas.microsoft.com/office/drawing/2014/main" id="{21CA590A-55DD-42F4-972E-0E89BBB695D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12" name="Shape4">
            <a:extLst>
              <a:ext uri="{FF2B5EF4-FFF2-40B4-BE49-F238E27FC236}">
                <a16:creationId xmlns:a16="http://schemas.microsoft.com/office/drawing/2014/main" id="{2C29D996-2B6C-448B-BDD3-3738F0BC4D08}"/>
              </a:ext>
            </a:extLst>
          </p:cNvPr>
          <p:cNvSpPr/>
          <p:nvPr>
            <p:custDataLst>
              <p:tags r:id="rId16"/>
            </p:custDataLst>
          </p:nvPr>
        </p:nvSpPr>
        <p:spPr>
          <a:xfrm>
            <a:off x="4219576" y="2111376"/>
            <a:ext cx="3752848" cy="4038152"/>
          </a:xfrm>
          <a:prstGeom prst="roundRect">
            <a:avLst>
              <a:gd name="adj" fmla="val 3458"/>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42" name="Text9">
            <a:extLst>
              <a:ext uri="{FF2B5EF4-FFF2-40B4-BE49-F238E27FC236}">
                <a16:creationId xmlns:a16="http://schemas.microsoft.com/office/drawing/2014/main" id="{1E828251-6B62-4CC8-B48E-D55F0D3FC48C}"/>
              </a:ext>
            </a:extLst>
          </p:cNvPr>
          <p:cNvSpPr/>
          <p:nvPr>
            <p:custDataLst>
              <p:tags r:id="rId17"/>
            </p:custDataLst>
          </p:nvPr>
        </p:nvSpPr>
        <p:spPr>
          <a:xfrm>
            <a:off x="4667225" y="3658612"/>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4" name="Text10">
            <a:extLst>
              <a:ext uri="{FF2B5EF4-FFF2-40B4-BE49-F238E27FC236}">
                <a16:creationId xmlns:a16="http://schemas.microsoft.com/office/drawing/2014/main" id="{57F60C14-7146-4C99-964B-D2B196342FBC}"/>
              </a:ext>
            </a:extLst>
          </p:cNvPr>
          <p:cNvSpPr/>
          <p:nvPr>
            <p:custDataLst>
              <p:tags r:id="rId18"/>
            </p:custDataLst>
          </p:nvPr>
        </p:nvSpPr>
        <p:spPr>
          <a:xfrm>
            <a:off x="466722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6" name="Text11">
            <a:extLst>
              <a:ext uri="{FF2B5EF4-FFF2-40B4-BE49-F238E27FC236}">
                <a16:creationId xmlns:a16="http://schemas.microsoft.com/office/drawing/2014/main" id="{F1BC21C8-5E63-4E9B-8930-57B83409E605}"/>
              </a:ext>
            </a:extLst>
          </p:cNvPr>
          <p:cNvSpPr/>
          <p:nvPr>
            <p:custDataLst>
              <p:tags r:id="rId19"/>
            </p:custDataLst>
          </p:nvPr>
        </p:nvSpPr>
        <p:spPr>
          <a:xfrm>
            <a:off x="466722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48" name="Text12">
            <a:extLst>
              <a:ext uri="{FF2B5EF4-FFF2-40B4-BE49-F238E27FC236}">
                <a16:creationId xmlns:a16="http://schemas.microsoft.com/office/drawing/2014/main" id="{EC79D171-2FBA-48A7-9C09-9D9A7FBF3F53}"/>
              </a:ext>
            </a:extLst>
          </p:cNvPr>
          <p:cNvSpPr/>
          <p:nvPr>
            <p:custDataLst>
              <p:tags r:id="rId20"/>
            </p:custDataLst>
          </p:nvPr>
        </p:nvSpPr>
        <p:spPr>
          <a:xfrm>
            <a:off x="466722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8" name="Text13">
            <a:extLst>
              <a:ext uri="{FF2B5EF4-FFF2-40B4-BE49-F238E27FC236}">
                <a16:creationId xmlns:a16="http://schemas.microsoft.com/office/drawing/2014/main" id="{71E9883F-30C2-9150-40FB-57AE6F7DC30E}"/>
              </a:ext>
            </a:extLst>
          </p:cNvPr>
          <p:cNvSpPr txBox="1"/>
          <p:nvPr>
            <p:custDataLst>
              <p:tags r:id="rId21"/>
            </p:custDataLst>
          </p:nvPr>
        </p:nvSpPr>
        <p:spPr>
          <a:xfrm>
            <a:off x="4746601" y="5253482"/>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搜索</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9" name="Text14">
            <a:extLst>
              <a:ext uri="{FF2B5EF4-FFF2-40B4-BE49-F238E27FC236}">
                <a16:creationId xmlns:a16="http://schemas.microsoft.com/office/drawing/2014/main" id="{CEB51E21-5F25-F737-C5E2-BA4CB2264068}"/>
              </a:ext>
            </a:extLst>
          </p:cNvPr>
          <p:cNvSpPr txBox="1"/>
          <p:nvPr>
            <p:custDataLst>
              <p:tags r:id="rId22"/>
            </p:custDataLst>
          </p:nvPr>
        </p:nvSpPr>
        <p:spPr>
          <a:xfrm>
            <a:off x="4746601" y="4769628"/>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登录</a:t>
            </a:r>
            <a:r>
              <a:rPr lang="en-US" altLang="zh-CN"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退出</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3" name="Text15">
            <a:extLst>
              <a:ext uri="{FF2B5EF4-FFF2-40B4-BE49-F238E27FC236}">
                <a16:creationId xmlns:a16="http://schemas.microsoft.com/office/drawing/2014/main" id="{62B85BDA-5E57-B090-EBBC-1506D498EEB3}"/>
              </a:ext>
            </a:extLst>
          </p:cNvPr>
          <p:cNvSpPr txBox="1"/>
          <p:nvPr>
            <p:custDataLst>
              <p:tags r:id="rId23"/>
            </p:custDataLst>
          </p:nvPr>
        </p:nvSpPr>
        <p:spPr>
          <a:xfrm>
            <a:off x="4746601" y="420254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今日热点</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5" name="Text16">
            <a:extLst>
              <a:ext uri="{FF2B5EF4-FFF2-40B4-BE49-F238E27FC236}">
                <a16:creationId xmlns:a16="http://schemas.microsoft.com/office/drawing/2014/main" id="{BCD23752-9A7D-2A6C-1178-18936A288AEC}"/>
              </a:ext>
            </a:extLst>
          </p:cNvPr>
          <p:cNvSpPr txBox="1"/>
          <p:nvPr>
            <p:custDataLst>
              <p:tags r:id="rId24"/>
            </p:custDataLst>
          </p:nvPr>
        </p:nvSpPr>
        <p:spPr>
          <a:xfrm>
            <a:off x="4746601" y="368960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发帖</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0" name="Text17">
            <a:extLst>
              <a:ext uri="{FF2B5EF4-FFF2-40B4-BE49-F238E27FC236}">
                <a16:creationId xmlns:a16="http://schemas.microsoft.com/office/drawing/2014/main" id="{7FD9610B-E86D-44DE-BD48-8692E05B736C}"/>
              </a:ext>
            </a:extLst>
          </p:cNvPr>
          <p:cNvSpPr txBox="1"/>
          <p:nvPr>
            <p:custDataLst>
              <p:tags r:id="rId25"/>
            </p:custDataLst>
          </p:nvPr>
        </p:nvSpPr>
        <p:spPr>
          <a:xfrm>
            <a:off x="5448641" y="2775933"/>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普通功能</a:t>
            </a:r>
          </a:p>
        </p:txBody>
      </p:sp>
      <p:sp>
        <p:nvSpPr>
          <p:cNvPr id="7" name="Text18">
            <a:extLst>
              <a:ext uri="{FF2B5EF4-FFF2-40B4-BE49-F238E27FC236}">
                <a16:creationId xmlns:a16="http://schemas.microsoft.com/office/drawing/2014/main" id="{832B96F9-2581-19EF-9551-2246184CCBD7}"/>
              </a:ext>
            </a:extLst>
          </p:cNvPr>
          <p:cNvSpPr txBox="1"/>
          <p:nvPr>
            <p:custDataLst>
              <p:tags r:id="rId26"/>
            </p:custDataLst>
          </p:nvPr>
        </p:nvSpPr>
        <p:spPr>
          <a:xfrm>
            <a:off x="4330902" y="3085137"/>
            <a:ext cx="3555659"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功能集合</a:t>
            </a:r>
          </a:p>
        </p:txBody>
      </p:sp>
      <p:grpSp>
        <p:nvGrpSpPr>
          <p:cNvPr id="6" name="Shape5">
            <a:extLst>
              <a:ext uri="{FF2B5EF4-FFF2-40B4-BE49-F238E27FC236}">
                <a16:creationId xmlns:a16="http://schemas.microsoft.com/office/drawing/2014/main" id="{2F64646E-26F0-14B7-1787-33714D68044D}"/>
              </a:ext>
            </a:extLst>
          </p:cNvPr>
          <p:cNvGrpSpPr/>
          <p:nvPr>
            <p:custDataLst>
              <p:tags r:id="rId27"/>
            </p:custDataLst>
          </p:nvPr>
        </p:nvGrpSpPr>
        <p:grpSpPr>
          <a:xfrm>
            <a:off x="5559425" y="1550020"/>
            <a:ext cx="1073150" cy="1073150"/>
            <a:chOff x="5559425" y="1550020"/>
            <a:chExt cx="1073150" cy="1073150"/>
          </a:xfrm>
        </p:grpSpPr>
        <p:sp>
          <p:nvSpPr>
            <p:cNvPr id="23" name="Oval 22">
              <a:extLst>
                <a:ext uri="{FF2B5EF4-FFF2-40B4-BE49-F238E27FC236}">
                  <a16:creationId xmlns:a16="http://schemas.microsoft.com/office/drawing/2014/main" id="{DB24A55B-C83E-4499-A79F-460D5336E94B}"/>
                </a:ext>
              </a:extLst>
            </p:cNvPr>
            <p:cNvSpPr/>
            <p:nvPr/>
          </p:nvSpPr>
          <p:spPr>
            <a:xfrm>
              <a:off x="5640261" y="1634941"/>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70" name="Group 69">
              <a:extLst>
                <a:ext uri="{FF2B5EF4-FFF2-40B4-BE49-F238E27FC236}">
                  <a16:creationId xmlns:a16="http://schemas.microsoft.com/office/drawing/2014/main" id="{B120C82C-A7DD-4873-8785-69606BB05F5B}"/>
                </a:ext>
              </a:extLst>
            </p:cNvPr>
            <p:cNvGrpSpPr/>
            <p:nvPr/>
          </p:nvGrpSpPr>
          <p:grpSpPr>
            <a:xfrm>
              <a:off x="5559425" y="1550020"/>
              <a:ext cx="1073150" cy="1073150"/>
              <a:chOff x="1914367" y="1908096"/>
              <a:chExt cx="1181258" cy="1181258"/>
            </a:xfrm>
          </p:grpSpPr>
          <p:sp>
            <p:nvSpPr>
              <p:cNvPr id="71" name="弧形 70">
                <a:extLst>
                  <a:ext uri="{FF2B5EF4-FFF2-40B4-BE49-F238E27FC236}">
                    <a16:creationId xmlns:a16="http://schemas.microsoft.com/office/drawing/2014/main" id="{4E5D86A9-878D-450F-B95F-98C9FE130D8B}"/>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72" name="Arc 9+">
                <a:extLst>
                  <a:ext uri="{FF2B5EF4-FFF2-40B4-BE49-F238E27FC236}">
                    <a16:creationId xmlns:a16="http://schemas.microsoft.com/office/drawing/2014/main" id="{157E179D-1D4D-4BB7-AE06-9C53755B4A3E}"/>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74" name="Shape6">
            <a:extLst>
              <a:ext uri="{FF2B5EF4-FFF2-40B4-BE49-F238E27FC236}">
                <a16:creationId xmlns:a16="http://schemas.microsoft.com/office/drawing/2014/main" id="{FFF5A8C9-4CA6-4A5F-B03F-D4B874DEA29D}"/>
              </a:ext>
            </a:extLst>
          </p:cNvPr>
          <p:cNvSpPr/>
          <p:nvPr>
            <p:custDataLst>
              <p:tags r:id="rId28"/>
            </p:custDataLst>
          </p:nvPr>
        </p:nvSpPr>
        <p:spPr>
          <a:xfrm>
            <a:off x="8170886" y="2613025"/>
            <a:ext cx="3146328" cy="3365500"/>
          </a:xfrm>
          <a:prstGeom prst="roundRect">
            <a:avLst>
              <a:gd name="adj" fmla="val 3537"/>
            </a:avLst>
          </a:prstGeom>
          <a:gradFill>
            <a:gsLst>
              <a:gs pos="0">
                <a:schemeClr val="accent1">
                  <a:lumMod val="25000"/>
                  <a:lumOff val="75000"/>
                </a:schemeClr>
              </a:gs>
              <a:gs pos="100000">
                <a:schemeClr val="accent1">
                  <a:lumMod val="10000"/>
                  <a:lumOff val="90000"/>
                </a:schemeClr>
              </a:gs>
            </a:gsLst>
            <a:lin ang="5400000" scaled="1"/>
          </a:gradFill>
          <a:ln>
            <a:noFill/>
          </a:ln>
          <a:effectLst>
            <a:reflection blurRad="25400" stA="35000"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2" name="Text19">
            <a:extLst>
              <a:ext uri="{FF2B5EF4-FFF2-40B4-BE49-F238E27FC236}">
                <a16:creationId xmlns:a16="http://schemas.microsoft.com/office/drawing/2014/main" id="{395670F1-B891-4677-B8D9-76E55705A429}"/>
              </a:ext>
            </a:extLst>
          </p:cNvPr>
          <p:cNvSpPr/>
          <p:nvPr>
            <p:custDataLst>
              <p:tags r:id="rId29"/>
            </p:custDataLst>
          </p:nvPr>
        </p:nvSpPr>
        <p:spPr>
          <a:xfrm>
            <a:off x="8315275" y="4184291"/>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4" name="Text20">
            <a:extLst>
              <a:ext uri="{FF2B5EF4-FFF2-40B4-BE49-F238E27FC236}">
                <a16:creationId xmlns:a16="http://schemas.microsoft.com/office/drawing/2014/main" id="{339C2C36-E92D-4758-B010-583224D550C0}"/>
              </a:ext>
            </a:extLst>
          </p:cNvPr>
          <p:cNvSpPr/>
          <p:nvPr>
            <p:custDataLst>
              <p:tags r:id="rId30"/>
            </p:custDataLst>
          </p:nvPr>
        </p:nvSpPr>
        <p:spPr>
          <a:xfrm>
            <a:off x="8315275" y="4711249"/>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56" name="Text21">
            <a:extLst>
              <a:ext uri="{FF2B5EF4-FFF2-40B4-BE49-F238E27FC236}">
                <a16:creationId xmlns:a16="http://schemas.microsoft.com/office/drawing/2014/main" id="{653CF326-5AD5-47DA-908F-944991D07C59}"/>
              </a:ext>
            </a:extLst>
          </p:cNvPr>
          <p:cNvSpPr/>
          <p:nvPr>
            <p:custDataLst>
              <p:tags r:id="rId31"/>
            </p:custDataLst>
          </p:nvPr>
        </p:nvSpPr>
        <p:spPr>
          <a:xfrm>
            <a:off x="8315275" y="5238207"/>
            <a:ext cx="2857550" cy="350296"/>
          </a:xfrm>
          <a:prstGeom prst="roundRect">
            <a:avLst>
              <a:gd name="adj" fmla="val 50000"/>
            </a:avLst>
          </a:prstGeom>
          <a:solidFill>
            <a:schemeClr val="accent1">
              <a:lumMod val="10000"/>
              <a:lumOff val="90000"/>
            </a:schemeClr>
          </a:solidFill>
          <a:ln>
            <a:noFill/>
          </a:ln>
          <a:effectLst>
            <a:outerShdw blurRad="152400" dist="114300" dir="5400000" sx="90000" sy="90000" algn="t" rotWithShape="0">
              <a:schemeClr val="accent1">
                <a:lumMod val="25000"/>
                <a:lumOff val="7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solidFill>
                  <a:srgbClr val="010157"/>
                </a:solidFill>
              </a:ln>
              <a:noFill/>
              <a:effectLst/>
              <a:uLnTx/>
              <a:uFillTx/>
              <a:latin typeface="微软雅黑" panose="020B0503020204020204" pitchFamily="34" charset="-122"/>
              <a:ea typeface="微软雅黑" panose="020B0503020204020204" pitchFamily="34" charset="-122"/>
            </a:endParaRPr>
          </a:p>
        </p:txBody>
      </p:sp>
      <p:sp>
        <p:nvSpPr>
          <p:cNvPr id="16" name="Text22">
            <a:extLst>
              <a:ext uri="{FF2B5EF4-FFF2-40B4-BE49-F238E27FC236}">
                <a16:creationId xmlns:a16="http://schemas.microsoft.com/office/drawing/2014/main" id="{F7F903C9-4990-0300-1C31-DB13FE14C18A}"/>
              </a:ext>
            </a:extLst>
          </p:cNvPr>
          <p:cNvSpPr txBox="1"/>
          <p:nvPr>
            <p:custDataLst>
              <p:tags r:id="rId32"/>
            </p:custDataLst>
          </p:nvPr>
        </p:nvSpPr>
        <p:spPr>
          <a:xfrm>
            <a:off x="8366578" y="4210691"/>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帖子管理</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7" name="Text23">
            <a:extLst>
              <a:ext uri="{FF2B5EF4-FFF2-40B4-BE49-F238E27FC236}">
                <a16:creationId xmlns:a16="http://schemas.microsoft.com/office/drawing/2014/main" id="{AA9FFEFF-14A6-1AEE-9012-4012CE809ADC}"/>
              </a:ext>
            </a:extLst>
          </p:cNvPr>
          <p:cNvSpPr txBox="1"/>
          <p:nvPr>
            <p:custDataLst>
              <p:tags r:id="rId33"/>
            </p:custDataLst>
          </p:nvPr>
        </p:nvSpPr>
        <p:spPr>
          <a:xfrm>
            <a:off x="8366578" y="4711249"/>
            <a:ext cx="2752821" cy="291669"/>
          </a:xfrm>
          <a:prstGeom prst="rect">
            <a:avLst/>
          </a:prstGeom>
          <a:noFill/>
          <a:effectLst/>
        </p:spPr>
        <p:txBody>
          <a:bodyPr wrap="square" lIns="61265" tIns="30632" rIns="61265" bIns="30632" rtlCol="0">
            <a:normAutofit/>
          </a:bodyPr>
          <a:lstStyle/>
          <a:p>
            <a:pPr lvl="0" algn="ctr">
              <a:lnSpc>
                <a:spcPct val="110000"/>
              </a:lnSpc>
              <a:defRPr/>
            </a:pPr>
            <a:r>
              <a:rPr lang="zh-CN" altLang="en-US" sz="1400" kern="0" dirty="0">
                <a:solidFill>
                  <a:srgbClr val="000000">
                    <a:lumMod val="75000"/>
                    <a:lumOff val="25000"/>
                  </a:srgbClr>
                </a:solidFill>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个人资料</a:t>
            </a:r>
            <a:endPar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9" name="Text24">
            <a:extLst>
              <a:ext uri="{FF2B5EF4-FFF2-40B4-BE49-F238E27FC236}">
                <a16:creationId xmlns:a16="http://schemas.microsoft.com/office/drawing/2014/main" id="{F955359D-5986-1BC3-EF06-CF25428EE685}"/>
              </a:ext>
            </a:extLst>
          </p:cNvPr>
          <p:cNvSpPr txBox="1"/>
          <p:nvPr>
            <p:custDataLst>
              <p:tags r:id="rId34"/>
            </p:custDataLst>
          </p:nvPr>
        </p:nvSpPr>
        <p:spPr>
          <a:xfrm>
            <a:off x="8366578" y="5247824"/>
            <a:ext cx="2752821" cy="291669"/>
          </a:xfrm>
          <a:prstGeom prst="rect">
            <a:avLst/>
          </a:prstGeom>
          <a:noFill/>
          <a:effectLst/>
        </p:spPr>
        <p:txBody>
          <a:bodyPr wrap="square" lIns="61265" tIns="30632" rIns="61265" bIns="30632" rtlCol="0">
            <a:norm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资料编辑</a:t>
            </a:r>
          </a:p>
        </p:txBody>
      </p:sp>
      <p:sp>
        <p:nvSpPr>
          <p:cNvPr id="50" name="Text25">
            <a:extLst>
              <a:ext uri="{FF2B5EF4-FFF2-40B4-BE49-F238E27FC236}">
                <a16:creationId xmlns:a16="http://schemas.microsoft.com/office/drawing/2014/main" id="{A7CDFE48-44FC-4E7D-B76A-E257A93CDBC1}"/>
              </a:ext>
            </a:extLst>
          </p:cNvPr>
          <p:cNvSpPr txBox="1"/>
          <p:nvPr>
            <p:custDataLst>
              <p:tags r:id="rId35"/>
            </p:custDataLst>
          </p:nvPr>
        </p:nvSpPr>
        <p:spPr>
          <a:xfrm>
            <a:off x="9096691" y="3306562"/>
            <a:ext cx="1294718" cy="250825"/>
          </a:xfrm>
          <a:prstGeom prst="rect">
            <a:avLst/>
          </a:prstGeom>
          <a:noFill/>
          <a:effectLst/>
        </p:spPr>
        <p:txBody>
          <a:bodyPr wrap="square" lIns="61265" tIns="30632" rIns="61265" bIns="30632" rtlCol="0" anchor="ctr" anchorCtr="0">
            <a:normAutofit/>
          </a:bodyPr>
          <a:lstStyle>
            <a:defPPr>
              <a:defRPr lang="en-US"/>
            </a:defPPr>
            <a:lvl1pPr marR="0" lvl="0" indent="0" algn="ctr" fontAlgn="auto">
              <a:lnSpc>
                <a:spcPct val="110000"/>
              </a:lnSpc>
              <a:spcBef>
                <a:spcPts val="0"/>
              </a:spcBef>
              <a:spcAft>
                <a:spcPts val="0"/>
              </a:spcAft>
              <a:buClrTx/>
              <a:buSzTx/>
              <a:buFontTx/>
              <a:buNone/>
              <a:tabLst/>
              <a:defRPr kumimoji="0" sz="1200" b="0" i="0" u="none" strike="noStrike" kern="0" cap="none" spc="0" normalizeH="0" baseline="0">
                <a:ln>
                  <a:noFill/>
                </a:ln>
                <a:solidFill>
                  <a:srgbClr val="010157">
                    <a:lumMod val="50000"/>
                    <a:lumOff val="50000"/>
                  </a:srgbClr>
                </a:solidFill>
                <a:effectLst/>
                <a:uLnTx/>
                <a:uFillTx/>
                <a:latin typeface="微软雅黑" panose="020B0503020204020204" pitchFamily="34" charset="-122"/>
                <a:ea typeface="微软雅黑" panose="020B0503020204020204" pitchFamily="34" charset="-122"/>
              </a:defRPr>
            </a:lvl1pPr>
          </a:lstStyle>
          <a:p>
            <a:r>
              <a:rPr lang="zh-CN" altLang="en-US" dirty="0">
                <a:solidFill>
                  <a:schemeClr val="accent1"/>
                </a:solidFill>
                <a:sym typeface="微软雅黑" panose="020B0503020204020204" pitchFamily="34" charset="-122"/>
              </a:rPr>
              <a:t>简约管理</a:t>
            </a:r>
          </a:p>
        </p:txBody>
      </p:sp>
      <p:sp>
        <p:nvSpPr>
          <p:cNvPr id="51" name="Text26">
            <a:extLst>
              <a:ext uri="{FF2B5EF4-FFF2-40B4-BE49-F238E27FC236}">
                <a16:creationId xmlns:a16="http://schemas.microsoft.com/office/drawing/2014/main" id="{2585777C-F8A1-4B49-B392-29FC3F8668D7}"/>
              </a:ext>
            </a:extLst>
          </p:cNvPr>
          <p:cNvSpPr txBox="1"/>
          <p:nvPr>
            <p:custDataLst>
              <p:tags r:id="rId36"/>
            </p:custDataLst>
          </p:nvPr>
        </p:nvSpPr>
        <p:spPr>
          <a:xfrm>
            <a:off x="8417546" y="3538909"/>
            <a:ext cx="2691730" cy="313854"/>
          </a:xfrm>
          <a:prstGeom prst="rect">
            <a:avLst/>
          </a:prstGeom>
          <a:noFill/>
          <a:effectLst/>
        </p:spPr>
        <p:txBody>
          <a:bodyPr wrap="square" lIns="61265" tIns="30632" rIns="61265" bIns="30632" rtlCol="0" anchor="t" anchorCtr="1">
            <a:normAutofit lnSpcReduction="10000"/>
          </a:bodyPr>
          <a:lstStyle>
            <a:defPPr>
              <a:defRPr lang="en-US"/>
            </a:defPPr>
            <a:lvl1pPr marR="0" lvl="0" indent="0" algn="ctr" fontAlgn="auto">
              <a:lnSpc>
                <a:spcPct val="110000"/>
              </a:lnSpc>
              <a:spcBef>
                <a:spcPts val="0"/>
              </a:spcBef>
              <a:spcAft>
                <a:spcPts val="0"/>
              </a:spcAft>
              <a:buClrTx/>
              <a:buSzTx/>
              <a:buFontTx/>
              <a:buNone/>
              <a:tabLst/>
              <a:defRPr kumimoji="0" sz="2400" b="1" i="0" u="none" strike="noStrike" kern="0" cap="none" spc="0" normalizeH="0" baseline="0">
                <a:ln>
                  <a:noFill/>
                </a:ln>
                <a:gradFill flip="none" rotWithShape="1">
                  <a:gsLst>
                    <a:gs pos="0">
                      <a:schemeClr val="accent6"/>
                    </a:gs>
                    <a:gs pos="100000">
                      <a:schemeClr val="accent6">
                        <a:lumMod val="50000"/>
                      </a:schemeClr>
                    </a:gs>
                  </a:gsLst>
                  <a:path path="circle">
                    <a:fillToRect r="100000" b="100000"/>
                  </a:path>
                  <a:tileRect l="-100000" t="-100000"/>
                </a:gradFill>
                <a:effectLst/>
                <a:uLnTx/>
                <a:uFillTx/>
                <a:latin typeface="OPPOSans B"/>
                <a:ea typeface="OPPOSans B"/>
              </a:defRPr>
            </a:lvl1pPr>
          </a:lstStyle>
          <a:p>
            <a:pPr fontAlgn="ctr"/>
            <a:r>
              <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个人空间</a:t>
            </a:r>
          </a:p>
        </p:txBody>
      </p:sp>
      <p:grpSp>
        <p:nvGrpSpPr>
          <p:cNvPr id="21" name="Shape7">
            <a:extLst>
              <a:ext uri="{FF2B5EF4-FFF2-40B4-BE49-F238E27FC236}">
                <a16:creationId xmlns:a16="http://schemas.microsoft.com/office/drawing/2014/main" id="{C95F947A-7CEA-8747-5E8A-144BE9B24B8C}"/>
              </a:ext>
            </a:extLst>
          </p:cNvPr>
          <p:cNvGrpSpPr/>
          <p:nvPr>
            <p:custDataLst>
              <p:tags r:id="rId37"/>
            </p:custDataLst>
          </p:nvPr>
        </p:nvGrpSpPr>
        <p:grpSpPr>
          <a:xfrm>
            <a:off x="9206414" y="2076450"/>
            <a:ext cx="1073150" cy="1073150"/>
            <a:chOff x="9206414" y="2076450"/>
            <a:chExt cx="1073150" cy="1073150"/>
          </a:xfrm>
        </p:grpSpPr>
        <p:sp>
          <p:nvSpPr>
            <p:cNvPr id="26" name="Oval 25">
              <a:extLst>
                <a:ext uri="{FF2B5EF4-FFF2-40B4-BE49-F238E27FC236}">
                  <a16:creationId xmlns:a16="http://schemas.microsoft.com/office/drawing/2014/main" id="{A5647EE0-597A-41AD-A682-DDAF0241772D}"/>
                </a:ext>
              </a:extLst>
            </p:cNvPr>
            <p:cNvSpPr/>
            <p:nvPr/>
          </p:nvSpPr>
          <p:spPr>
            <a:xfrm>
              <a:off x="9288311" y="2157286"/>
              <a:ext cx="911478" cy="911478"/>
            </a:xfrm>
            <a:prstGeom prst="ellipse">
              <a:avLst/>
            </a:prstGeom>
            <a:gradFill flip="none" rotWithShape="1">
              <a:gsLst>
                <a:gs pos="5000">
                  <a:schemeClr val="accent1">
                    <a:lumMod val="50000"/>
                    <a:lumOff val="50000"/>
                  </a:schemeClr>
                </a:gs>
                <a:gs pos="90000">
                  <a:schemeClr val="accent1">
                    <a:lumMod val="90000"/>
                    <a:lumOff val="10000"/>
                  </a:schemeClr>
                </a:gs>
              </a:gsLst>
              <a:lin ang="2700000" scaled="1"/>
              <a:tileRect/>
            </a:gradFill>
            <a:ln>
              <a:noFill/>
            </a:ln>
            <a:effectLst>
              <a:outerShdw blurRad="381000" dist="266700" dir="5400000" sx="86000" sy="86000" algn="t" rotWithShape="0">
                <a:schemeClr val="accent1">
                  <a:lumMod val="75000"/>
                  <a:lumOff val="2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67" name="Group 66">
              <a:extLst>
                <a:ext uri="{FF2B5EF4-FFF2-40B4-BE49-F238E27FC236}">
                  <a16:creationId xmlns:a16="http://schemas.microsoft.com/office/drawing/2014/main" id="{06F667D3-450C-4053-B6DC-CC5B65134CB5}"/>
                </a:ext>
              </a:extLst>
            </p:cNvPr>
            <p:cNvGrpSpPr/>
            <p:nvPr/>
          </p:nvGrpSpPr>
          <p:grpSpPr>
            <a:xfrm>
              <a:off x="9206414" y="2076450"/>
              <a:ext cx="1073150" cy="1073150"/>
              <a:chOff x="1914367" y="1908096"/>
              <a:chExt cx="1181258" cy="1181258"/>
            </a:xfrm>
          </p:grpSpPr>
          <p:sp>
            <p:nvSpPr>
              <p:cNvPr id="68" name="弧形 67">
                <a:extLst>
                  <a:ext uri="{FF2B5EF4-FFF2-40B4-BE49-F238E27FC236}">
                    <a16:creationId xmlns:a16="http://schemas.microsoft.com/office/drawing/2014/main" id="{5CDB68A7-5153-47A3-A271-03AE609EEB13}"/>
                  </a:ext>
                </a:extLst>
              </p:cNvPr>
              <p:cNvSpPr/>
              <p:nvPr/>
            </p:nvSpPr>
            <p:spPr>
              <a:xfrm>
                <a:off x="1914367" y="1908096"/>
                <a:ext cx="1181258" cy="1181258"/>
              </a:xfrm>
              <a:prstGeom prst="arc">
                <a:avLst>
                  <a:gd name="adj1" fmla="val 16200000"/>
                  <a:gd name="adj2" fmla="val 4458130"/>
                </a:avLst>
              </a:prstGeom>
              <a:ln>
                <a:gradFill flip="none" rotWithShape="1">
                  <a:gsLst>
                    <a:gs pos="0">
                      <a:schemeClr val="accent1">
                        <a:lumMod val="45000"/>
                        <a:lumOff val="55000"/>
                        <a:alpha val="0"/>
                      </a:schemeClr>
                    </a:gs>
                    <a:gs pos="80000">
                      <a:schemeClr val="accent1"/>
                    </a:gs>
                  </a:gsLst>
                  <a:lin ang="54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sp>
            <p:nvSpPr>
              <p:cNvPr id="69" name="Arc 9+">
                <a:extLst>
                  <a:ext uri="{FF2B5EF4-FFF2-40B4-BE49-F238E27FC236}">
                    <a16:creationId xmlns:a16="http://schemas.microsoft.com/office/drawing/2014/main" id="{81B292AF-7322-4AC2-BE18-F4C67DBF01B3}"/>
                  </a:ext>
                </a:extLst>
              </p:cNvPr>
              <p:cNvSpPr/>
              <p:nvPr/>
            </p:nvSpPr>
            <p:spPr>
              <a:xfrm>
                <a:off x="1914367" y="1908096"/>
                <a:ext cx="1181258" cy="1181258"/>
              </a:xfrm>
              <a:prstGeom prst="arc">
                <a:avLst>
                  <a:gd name="adj1" fmla="val 5400000"/>
                  <a:gd name="adj2" fmla="val 15418024"/>
                </a:avLst>
              </a:prstGeom>
              <a:ln>
                <a:gradFill flip="none" rotWithShape="1">
                  <a:gsLst>
                    <a:gs pos="0">
                      <a:schemeClr val="accent1">
                        <a:lumMod val="45000"/>
                        <a:lumOff val="55000"/>
                        <a:alpha val="0"/>
                      </a:schemeClr>
                    </a:gs>
                    <a:gs pos="80000">
                      <a:schemeClr val="accent1"/>
                    </a:gs>
                  </a:gsLst>
                  <a:lin ang="16200000" scaled="1"/>
                  <a:tileRect/>
                </a:gradFill>
              </a:ln>
            </p:spPr>
            <p:style>
              <a:lnRef idx="1">
                <a:schemeClr val="accent1"/>
              </a:lnRef>
              <a:fillRef idx="0">
                <a:schemeClr val="accent1"/>
              </a:fillRef>
              <a:effectRef idx="0">
                <a:schemeClr val="accent1"/>
              </a:effectRef>
              <a:fontRef idx="minor">
                <a:schemeClr val="tx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22222"/>
                  </a:solidFill>
                  <a:effectLst/>
                  <a:uLnTx/>
                  <a:uFillTx/>
                  <a:latin typeface="微软雅黑" panose="020B0503020204020204" pitchFamily="34" charset="-122"/>
                  <a:ea typeface="微软雅黑" panose="020B0503020204020204" pitchFamily="34" charset="-122"/>
                  <a:sym typeface="Microsoft YaHei" panose="020B0503020204020204" pitchFamily="34" charset="-122"/>
                </a:endParaRPr>
              </a:p>
            </p:txBody>
          </p:sp>
        </p:grpSp>
      </p:grpSp>
      <p:sp>
        <p:nvSpPr>
          <p:cNvPr id="3" name="Text27">
            <a:extLst>
              <a:ext uri="{FF2B5EF4-FFF2-40B4-BE49-F238E27FC236}">
                <a16:creationId xmlns:a16="http://schemas.microsoft.com/office/drawing/2014/main" id="{CAF19302-1267-3CDA-49C9-39FC0072C068}"/>
              </a:ext>
            </a:extLst>
          </p:cNvPr>
          <p:cNvSpPr txBox="1"/>
          <p:nvPr>
            <p:custDataLst>
              <p:tags r:id="rId38"/>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功能概要</a:t>
            </a:r>
          </a:p>
        </p:txBody>
      </p:sp>
      <p:pic>
        <p:nvPicPr>
          <p:cNvPr id="27" name="Shape8">
            <a:extLst>
              <a:ext uri="{FF2B5EF4-FFF2-40B4-BE49-F238E27FC236}">
                <a16:creationId xmlns:a16="http://schemas.microsoft.com/office/drawing/2014/main" id="{5AD043CA-ACEE-86D0-DBC1-CD7DAF7596FF}"/>
              </a:ext>
            </a:extLst>
          </p:cNvPr>
          <p:cNvPicPr>
            <a:picLocks/>
          </p:cNvPicPr>
          <p:nvPr>
            <p:custDataLst>
              <p:tags r:id="rId39"/>
            </p:custDataLst>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2208769" y="2366224"/>
            <a:ext cx="493602" cy="493602"/>
          </a:xfrm>
          <a:prstGeom prst="rect">
            <a:avLst/>
          </a:prstGeom>
        </p:spPr>
      </p:pic>
      <p:pic>
        <p:nvPicPr>
          <p:cNvPr id="37" name="Shape9">
            <a:extLst>
              <a:ext uri="{FF2B5EF4-FFF2-40B4-BE49-F238E27FC236}">
                <a16:creationId xmlns:a16="http://schemas.microsoft.com/office/drawing/2014/main" id="{85E99E6E-D890-BACD-00F9-2FA0683AC84F}"/>
              </a:ext>
            </a:extLst>
          </p:cNvPr>
          <p:cNvPicPr>
            <a:picLocks/>
          </p:cNvPicPr>
          <p:nvPr>
            <p:custDataLst>
              <p:tags r:id="rId40"/>
            </p:custDataLst>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5799442" y="1794122"/>
            <a:ext cx="593116" cy="593116"/>
          </a:xfrm>
          <a:prstGeom prst="rect">
            <a:avLst/>
          </a:prstGeom>
        </p:spPr>
      </p:pic>
      <p:pic>
        <p:nvPicPr>
          <p:cNvPr id="41" name="Shape10">
            <a:extLst>
              <a:ext uri="{FF2B5EF4-FFF2-40B4-BE49-F238E27FC236}">
                <a16:creationId xmlns:a16="http://schemas.microsoft.com/office/drawing/2014/main" id="{444122B8-D45C-35B6-8F29-22DBB47E052D}"/>
              </a:ext>
            </a:extLst>
          </p:cNvPr>
          <p:cNvPicPr>
            <a:picLocks/>
          </p:cNvPicPr>
          <p:nvPr>
            <p:custDataLst>
              <p:tags r:id="rId41"/>
            </p:custDataLst>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9513298" y="2382273"/>
            <a:ext cx="461506" cy="461506"/>
          </a:xfrm>
          <a:prstGeom prst="rect">
            <a:avLst/>
          </a:prstGeom>
        </p:spPr>
      </p:pic>
    </p:spTree>
    <p:custDataLst>
      <p:tags r:id="rId1"/>
    </p:custDataLst>
    <p:extLst>
      <p:ext uri="{BB962C8B-B14F-4D97-AF65-F5344CB8AC3E}">
        <p14:creationId xmlns:p14="http://schemas.microsoft.com/office/powerpoint/2010/main" val="3485881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strVal val="4/3*#ppt_w"/>
                                          </p:val>
                                        </p:tav>
                                        <p:tav tm="100000">
                                          <p:val>
                                            <p:strVal val="#ppt_w"/>
                                          </p:val>
                                        </p:tav>
                                      </p:tavLst>
                                    </p:anim>
                                    <p:anim calcmode="lin" valueType="num">
                                      <p:cBhvr>
                                        <p:cTn id="8" dur="500" fill="hold"/>
                                        <p:tgtEl>
                                          <p:spTgt spid="3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strVal val="4/3*#ppt_w"/>
                                          </p:val>
                                        </p:tav>
                                        <p:tav tm="100000">
                                          <p:val>
                                            <p:strVal val="#ppt_w"/>
                                          </p:val>
                                        </p:tav>
                                      </p:tavLst>
                                    </p:anim>
                                    <p:anim calcmode="lin" valueType="num">
                                      <p:cBhvr>
                                        <p:cTn id="12" dur="500" fill="hold"/>
                                        <p:tgtEl>
                                          <p:spTgt spid="2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strVal val="4/3*#ppt_w"/>
                                          </p:val>
                                        </p:tav>
                                        <p:tav tm="100000">
                                          <p:val>
                                            <p:strVal val="#ppt_w"/>
                                          </p:val>
                                        </p:tav>
                                      </p:tavLst>
                                    </p:anim>
                                    <p:anim calcmode="lin" valueType="num">
                                      <p:cBhvr>
                                        <p:cTn id="16" dur="500" fill="hold"/>
                                        <p:tgtEl>
                                          <p:spTgt spid="3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strVal val="4/3*#ppt_w"/>
                                          </p:val>
                                        </p:tav>
                                        <p:tav tm="100000">
                                          <p:val>
                                            <p:strVal val="#ppt_w"/>
                                          </p:val>
                                        </p:tav>
                                      </p:tavLst>
                                    </p:anim>
                                    <p:anim calcmode="lin" valueType="num">
                                      <p:cBhvr>
                                        <p:cTn id="20"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88"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strVal val="4/3*#ppt_w"/>
                                          </p:val>
                                        </p:tav>
                                        <p:tav tm="100000">
                                          <p:val>
                                            <p:strVal val="#ppt_w"/>
                                          </p:val>
                                        </p:tav>
                                      </p:tavLst>
                                    </p:anim>
                                    <p:anim calcmode="lin" valueType="num">
                                      <p:cBhvr>
                                        <p:cTn id="26" dur="500" fill="hold"/>
                                        <p:tgtEl>
                                          <p:spTgt spid="32"/>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2"/>
                                        </p:tgtEl>
                                        <p:attrNameLst>
                                          <p:attrName>ppt_x</p:attrName>
                                        </p:attrNameLst>
                                      </p:cBhvr>
                                      <p:tavLst>
                                        <p:tav tm="0">
                                          <p:val>
                                            <p:strVal val="#ppt_x+0.2989042"/>
                                          </p:val>
                                        </p:tav>
                                        <p:tav tm="100000">
                                          <p:val>
                                            <p:strVal val="#ppt_x+0.2989042"/>
                                          </p:val>
                                        </p:tav>
                                      </p:tavLst>
                                    </p:anim>
                                    <p:anim to="" calcmode="lin" valueType="num">
                                      <p:cBhvr>
                                        <p:cTn id="28" dur="500" fill="hold">
                                          <p:stCondLst>
                                            <p:cond delay="0"/>
                                          </p:stCondLst>
                                        </p:cTn>
                                        <p:tgtEl>
                                          <p:spTgt spid="32"/>
                                        </p:tgtEl>
                                        <p:attrNameLst>
                                          <p:attrName>ppt_y</p:attrName>
                                        </p:attrNameLst>
                                      </p:cBhvr>
                                      <p:tavLst>
                                        <p:tav tm="0">
                                          <p:val>
                                            <p:strVal val="#ppt_y+-0.025913324"/>
                                          </p:val>
                                        </p:tav>
                                        <p:tav tm="100000">
                                          <p:val>
                                            <p:strVal val="#ppt_y+-0.025913324"/>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4/3*#ppt_w"/>
                                          </p:val>
                                        </p:tav>
                                        <p:tav tm="100000">
                                          <p:val>
                                            <p:strVal val="#ppt_w"/>
                                          </p:val>
                                        </p:tav>
                                      </p:tavLst>
                                    </p:anim>
                                    <p:anim calcmode="lin" valueType="num">
                                      <p:cBhvr>
                                        <p:cTn id="32" dur="500" fill="hold"/>
                                        <p:tgtEl>
                                          <p:spTgt spid="11"/>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11"/>
                                        </p:tgtEl>
                                        <p:attrNameLst>
                                          <p:attrName>ppt_x</p:attrName>
                                        </p:attrNameLst>
                                      </p:cBhvr>
                                      <p:tavLst>
                                        <p:tav tm="0">
                                          <p:val>
                                            <p:strVal val="#ppt_x+0.2989042"/>
                                          </p:val>
                                        </p:tav>
                                        <p:tav tm="100000">
                                          <p:val>
                                            <p:strVal val="#ppt_x+0.2989042"/>
                                          </p:val>
                                        </p:tav>
                                      </p:tavLst>
                                    </p:anim>
                                    <p:anim to="" calcmode="lin" valueType="num">
                                      <p:cBhvr>
                                        <p:cTn id="34" dur="500" fill="hold">
                                          <p:stCondLst>
                                            <p:cond delay="0"/>
                                          </p:stCondLst>
                                        </p:cTn>
                                        <p:tgtEl>
                                          <p:spTgt spid="11"/>
                                        </p:tgtEl>
                                        <p:attrNameLst>
                                          <p:attrName>ppt_y</p:attrName>
                                        </p:attrNameLst>
                                      </p:cBhvr>
                                      <p:tavLst>
                                        <p:tav tm="0">
                                          <p:val>
                                            <p:strVal val="#ppt_y+-0.025913324"/>
                                          </p:val>
                                        </p:tav>
                                        <p:tav tm="100000">
                                          <p:val>
                                            <p:strVal val="#ppt_y+-0.025913324"/>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strVal val="4/3*#ppt_w"/>
                                          </p:val>
                                        </p:tav>
                                        <p:tav tm="100000">
                                          <p:val>
                                            <p:strVal val="#ppt_w"/>
                                          </p:val>
                                        </p:tav>
                                      </p:tavLst>
                                    </p:anim>
                                    <p:anim calcmode="lin" valueType="num">
                                      <p:cBhvr>
                                        <p:cTn id="38" dur="500" fill="hold"/>
                                        <p:tgtEl>
                                          <p:spTgt spid="34"/>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34"/>
                                        </p:tgtEl>
                                        <p:attrNameLst>
                                          <p:attrName>ppt_x</p:attrName>
                                        </p:attrNameLst>
                                      </p:cBhvr>
                                      <p:tavLst>
                                        <p:tav tm="0">
                                          <p:val>
                                            <p:strVal val="#ppt_x+0.2989042"/>
                                          </p:val>
                                        </p:tav>
                                        <p:tav tm="100000">
                                          <p:val>
                                            <p:strVal val="#ppt_x+0.2989042"/>
                                          </p:val>
                                        </p:tav>
                                      </p:tavLst>
                                    </p:anim>
                                    <p:anim to="" calcmode="lin" valueType="num">
                                      <p:cBhvr>
                                        <p:cTn id="40" dur="500" fill="hold">
                                          <p:stCondLst>
                                            <p:cond delay="0"/>
                                          </p:stCondLst>
                                        </p:cTn>
                                        <p:tgtEl>
                                          <p:spTgt spid="34"/>
                                        </p:tgtEl>
                                        <p:attrNameLst>
                                          <p:attrName>ppt_y</p:attrName>
                                        </p:attrNameLst>
                                      </p:cBhvr>
                                      <p:tavLst>
                                        <p:tav tm="0">
                                          <p:val>
                                            <p:strVal val="#ppt_y+-0.025913324"/>
                                          </p:val>
                                        </p:tav>
                                        <p:tav tm="100000">
                                          <p:val>
                                            <p:strVal val="#ppt_y+-0.025913324"/>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strVal val="4/3*#ppt_w"/>
                                          </p:val>
                                        </p:tav>
                                        <p:tav tm="100000">
                                          <p:val>
                                            <p:strVal val="#ppt_w"/>
                                          </p:val>
                                        </p:tav>
                                      </p:tavLst>
                                    </p:anim>
                                    <p:anim calcmode="lin" valueType="num">
                                      <p:cBhvr>
                                        <p:cTn id="44" dur="500" fill="hold"/>
                                        <p:tgtEl>
                                          <p:spTgt spid="35"/>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35"/>
                                        </p:tgtEl>
                                        <p:attrNameLst>
                                          <p:attrName>ppt_x</p:attrName>
                                        </p:attrNameLst>
                                      </p:cBhvr>
                                      <p:tavLst>
                                        <p:tav tm="0">
                                          <p:val>
                                            <p:strVal val="#ppt_x+0.2989042"/>
                                          </p:val>
                                        </p:tav>
                                        <p:tav tm="100000">
                                          <p:val>
                                            <p:strVal val="#ppt_x+0.2989042"/>
                                          </p:val>
                                        </p:tav>
                                      </p:tavLst>
                                    </p:anim>
                                    <p:anim to="" calcmode="lin" valueType="num">
                                      <p:cBhvr>
                                        <p:cTn id="46" dur="500" fill="hold">
                                          <p:stCondLst>
                                            <p:cond delay="0"/>
                                          </p:stCondLst>
                                        </p:cTn>
                                        <p:tgtEl>
                                          <p:spTgt spid="35"/>
                                        </p:tgtEl>
                                        <p:attrNameLst>
                                          <p:attrName>ppt_y</p:attrName>
                                        </p:attrNameLst>
                                      </p:cBhvr>
                                      <p:tavLst>
                                        <p:tav tm="0">
                                          <p:val>
                                            <p:strVal val="#ppt_y+-0.025913324"/>
                                          </p:val>
                                        </p:tav>
                                        <p:tav tm="100000">
                                          <p:val>
                                            <p:strVal val="#ppt_y+-0.025913324"/>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ppt_w</p:attrName>
                                        </p:attrNameLst>
                                      </p:cBhvr>
                                      <p:tavLst>
                                        <p:tav tm="0">
                                          <p:val>
                                            <p:strVal val="4/3*#ppt_w"/>
                                          </p:val>
                                        </p:tav>
                                        <p:tav tm="100000">
                                          <p:val>
                                            <p:strVal val="#ppt_w"/>
                                          </p:val>
                                        </p:tav>
                                      </p:tavLst>
                                    </p:anim>
                                    <p:anim calcmode="lin" valueType="num">
                                      <p:cBhvr>
                                        <p:cTn id="50" dur="500" fill="hold"/>
                                        <p:tgtEl>
                                          <p:spTgt spid="36"/>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36"/>
                                        </p:tgtEl>
                                        <p:attrNameLst>
                                          <p:attrName>ppt_x</p:attrName>
                                        </p:attrNameLst>
                                      </p:cBhvr>
                                      <p:tavLst>
                                        <p:tav tm="0">
                                          <p:val>
                                            <p:strVal val="#ppt_x+0.2989042"/>
                                          </p:val>
                                        </p:tav>
                                        <p:tav tm="100000">
                                          <p:val>
                                            <p:strVal val="#ppt_x+0.2989042"/>
                                          </p:val>
                                        </p:tav>
                                      </p:tavLst>
                                    </p:anim>
                                    <p:anim to="" calcmode="lin" valueType="num">
                                      <p:cBhvr>
                                        <p:cTn id="52" dur="500" fill="hold">
                                          <p:stCondLst>
                                            <p:cond delay="0"/>
                                          </p:stCondLst>
                                        </p:cTn>
                                        <p:tgtEl>
                                          <p:spTgt spid="36"/>
                                        </p:tgtEl>
                                        <p:attrNameLst>
                                          <p:attrName>ppt_y</p:attrName>
                                        </p:attrNameLst>
                                      </p:cBhvr>
                                      <p:tavLst>
                                        <p:tav tm="0">
                                          <p:val>
                                            <p:strVal val="#ppt_y+-0.025913324"/>
                                          </p:val>
                                        </p:tav>
                                        <p:tav tm="100000">
                                          <p:val>
                                            <p:strVal val="#ppt_y+-0.025913324"/>
                                          </p:val>
                                        </p:tav>
                                      </p:tavLst>
                                    </p:anim>
                                  </p:childTnLst>
                                </p:cTn>
                              </p:par>
                              <p:par>
                                <p:cTn id="53" presetID="23" presetClass="entr" presetSubtype="288"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strVal val="4/3*#ppt_w"/>
                                          </p:val>
                                        </p:tav>
                                        <p:tav tm="100000">
                                          <p:val>
                                            <p:strVal val="#ppt_w"/>
                                          </p:val>
                                        </p:tav>
                                      </p:tavLst>
                                    </p:anim>
                                    <p:anim calcmode="lin" valueType="num">
                                      <p:cBhvr>
                                        <p:cTn id="56" dur="500" fill="hold"/>
                                        <p:tgtEl>
                                          <p:spTgt spid="2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28"/>
                                        </p:tgtEl>
                                        <p:attrNameLst>
                                          <p:attrName>ppt_x</p:attrName>
                                        </p:attrNameLst>
                                      </p:cBhvr>
                                      <p:tavLst>
                                        <p:tav tm="0">
                                          <p:val>
                                            <p:strVal val="#ppt_x+0.2989042"/>
                                          </p:val>
                                        </p:tav>
                                        <p:tav tm="100000">
                                          <p:val>
                                            <p:strVal val="#ppt_x+0.2989042"/>
                                          </p:val>
                                        </p:tav>
                                      </p:tavLst>
                                    </p:anim>
                                    <p:anim to="" calcmode="lin" valueType="num">
                                      <p:cBhvr>
                                        <p:cTn id="58" dur="500" fill="hold">
                                          <p:stCondLst>
                                            <p:cond delay="0"/>
                                          </p:stCondLst>
                                        </p:cTn>
                                        <p:tgtEl>
                                          <p:spTgt spid="28"/>
                                        </p:tgtEl>
                                        <p:attrNameLst>
                                          <p:attrName>ppt_y</p:attrName>
                                        </p:attrNameLst>
                                      </p:cBhvr>
                                      <p:tavLst>
                                        <p:tav tm="0">
                                          <p:val>
                                            <p:strVal val="#ppt_y+-0.025913324"/>
                                          </p:val>
                                        </p:tav>
                                        <p:tav tm="100000">
                                          <p:val>
                                            <p:strVal val="#ppt_y+-0.025913324"/>
                                          </p:val>
                                        </p:tav>
                                      </p:tavLst>
                                    </p:anim>
                                  </p:childTnLst>
                                </p:cTn>
                              </p:par>
                              <p:par>
                                <p:cTn id="59" presetID="23" presetClass="entr" presetSubtype="288"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p:cTn id="61" dur="500" fill="hold"/>
                                        <p:tgtEl>
                                          <p:spTgt spid="4"/>
                                        </p:tgtEl>
                                        <p:attrNameLst>
                                          <p:attrName>ppt_w</p:attrName>
                                        </p:attrNameLst>
                                      </p:cBhvr>
                                      <p:tavLst>
                                        <p:tav tm="0">
                                          <p:val>
                                            <p:strVal val="4/3*#ppt_w"/>
                                          </p:val>
                                        </p:tav>
                                        <p:tav tm="100000">
                                          <p:val>
                                            <p:strVal val="#ppt_w"/>
                                          </p:val>
                                        </p:tav>
                                      </p:tavLst>
                                    </p:anim>
                                    <p:anim calcmode="lin" valueType="num">
                                      <p:cBhvr>
                                        <p:cTn id="62" dur="500" fill="hold"/>
                                        <p:tgtEl>
                                          <p:spTgt spid="4"/>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4"/>
                                        </p:tgtEl>
                                        <p:attrNameLst>
                                          <p:attrName>ppt_x</p:attrName>
                                        </p:attrNameLst>
                                      </p:cBhvr>
                                      <p:tavLst>
                                        <p:tav tm="0">
                                          <p:val>
                                            <p:strVal val="#ppt_x+0.2989042"/>
                                          </p:val>
                                        </p:tav>
                                        <p:tav tm="100000">
                                          <p:val>
                                            <p:strVal val="#ppt_x+0.2989042"/>
                                          </p:val>
                                        </p:tav>
                                      </p:tavLst>
                                    </p:anim>
                                    <p:anim to="" calcmode="lin" valueType="num">
                                      <p:cBhvr>
                                        <p:cTn id="64" dur="500" fill="hold">
                                          <p:stCondLst>
                                            <p:cond delay="0"/>
                                          </p:stCondLst>
                                        </p:cTn>
                                        <p:tgtEl>
                                          <p:spTgt spid="4"/>
                                        </p:tgtEl>
                                        <p:attrNameLst>
                                          <p:attrName>ppt_y</p:attrName>
                                        </p:attrNameLst>
                                      </p:cBhvr>
                                      <p:tavLst>
                                        <p:tav tm="0">
                                          <p:val>
                                            <p:strVal val="#ppt_y+-0.025913324"/>
                                          </p:val>
                                        </p:tav>
                                        <p:tav tm="100000">
                                          <p:val>
                                            <p:strVal val="#ppt_y+-0.025913324"/>
                                          </p:val>
                                        </p:tav>
                                      </p:tavLst>
                                    </p:anim>
                                  </p:childTnLst>
                                </p:cTn>
                              </p:par>
                              <p:par>
                                <p:cTn id="65" presetID="23" presetClass="entr" presetSubtype="288"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strVal val="4/3*#ppt_w"/>
                                          </p:val>
                                        </p:tav>
                                        <p:tav tm="100000">
                                          <p:val>
                                            <p:strVal val="#ppt_w"/>
                                          </p:val>
                                        </p:tav>
                                      </p:tavLst>
                                    </p:anim>
                                    <p:anim calcmode="lin" valueType="num">
                                      <p:cBhvr>
                                        <p:cTn id="68" dur="500" fill="hold"/>
                                        <p:tgtEl>
                                          <p:spTgt spid="5"/>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5"/>
                                        </p:tgtEl>
                                        <p:attrNameLst>
                                          <p:attrName>ppt_x</p:attrName>
                                        </p:attrNameLst>
                                      </p:cBhvr>
                                      <p:tavLst>
                                        <p:tav tm="0">
                                          <p:val>
                                            <p:strVal val="#ppt_x+0.2989042"/>
                                          </p:val>
                                        </p:tav>
                                        <p:tav tm="100000">
                                          <p:val>
                                            <p:strVal val="#ppt_x+0.2989042"/>
                                          </p:val>
                                        </p:tav>
                                      </p:tavLst>
                                    </p:anim>
                                    <p:anim to="" calcmode="lin" valueType="num">
                                      <p:cBhvr>
                                        <p:cTn id="70" dur="500" fill="hold">
                                          <p:stCondLst>
                                            <p:cond delay="0"/>
                                          </p:stCondLst>
                                        </p:cTn>
                                        <p:tgtEl>
                                          <p:spTgt spid="5"/>
                                        </p:tgtEl>
                                        <p:attrNameLst>
                                          <p:attrName>ppt_y</p:attrName>
                                        </p:attrNameLst>
                                      </p:cBhvr>
                                      <p:tavLst>
                                        <p:tav tm="0">
                                          <p:val>
                                            <p:strVal val="#ppt_y+-0.025913324"/>
                                          </p:val>
                                        </p:tav>
                                        <p:tav tm="100000">
                                          <p:val>
                                            <p:strVal val="#ppt_y+-0.025913324"/>
                                          </p:val>
                                        </p:tav>
                                      </p:tavLst>
                                    </p:anim>
                                  </p:childTnLst>
                                </p:cTn>
                              </p:par>
                              <p:par>
                                <p:cTn id="71" presetID="23" presetClass="entr" presetSubtype="28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p:cTn id="73" dur="500" fill="hold"/>
                                        <p:tgtEl>
                                          <p:spTgt spid="31"/>
                                        </p:tgtEl>
                                        <p:attrNameLst>
                                          <p:attrName>ppt_w</p:attrName>
                                        </p:attrNameLst>
                                      </p:cBhvr>
                                      <p:tavLst>
                                        <p:tav tm="0">
                                          <p:val>
                                            <p:strVal val="4/3*#ppt_w"/>
                                          </p:val>
                                        </p:tav>
                                        <p:tav tm="100000">
                                          <p:val>
                                            <p:strVal val="#ppt_w"/>
                                          </p:val>
                                        </p:tav>
                                      </p:tavLst>
                                    </p:anim>
                                    <p:anim calcmode="lin" valueType="num">
                                      <p:cBhvr>
                                        <p:cTn id="74" dur="500" fill="hold"/>
                                        <p:tgtEl>
                                          <p:spTgt spid="31"/>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31"/>
                                        </p:tgtEl>
                                        <p:attrNameLst>
                                          <p:attrName>ppt_x</p:attrName>
                                        </p:attrNameLst>
                                      </p:cBhvr>
                                      <p:tavLst>
                                        <p:tav tm="0">
                                          <p:val>
                                            <p:strVal val="#ppt_x+0.2989042"/>
                                          </p:val>
                                        </p:tav>
                                        <p:tav tm="100000">
                                          <p:val>
                                            <p:strVal val="#ppt_x+0.2989042"/>
                                          </p:val>
                                        </p:tav>
                                      </p:tavLst>
                                    </p:anim>
                                    <p:anim to="" calcmode="lin" valueType="num">
                                      <p:cBhvr>
                                        <p:cTn id="76" dur="500" fill="hold">
                                          <p:stCondLst>
                                            <p:cond delay="0"/>
                                          </p:stCondLst>
                                        </p:cTn>
                                        <p:tgtEl>
                                          <p:spTgt spid="31"/>
                                        </p:tgtEl>
                                        <p:attrNameLst>
                                          <p:attrName>ppt_y</p:attrName>
                                        </p:attrNameLst>
                                      </p:cBhvr>
                                      <p:tavLst>
                                        <p:tav tm="0">
                                          <p:val>
                                            <p:strVal val="#ppt_y+-0.025913324"/>
                                          </p:val>
                                        </p:tav>
                                        <p:tav tm="100000">
                                          <p:val>
                                            <p:strVal val="#ppt_y+-0.025913324"/>
                                          </p:val>
                                        </p:tav>
                                      </p:tavLst>
                                    </p:anim>
                                  </p:childTnLst>
                                </p:cTn>
                              </p:par>
                              <p:par>
                                <p:cTn id="77" presetID="23" presetClass="entr" presetSubtype="288"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p:cTn id="79" dur="500" fill="hold"/>
                                        <p:tgtEl>
                                          <p:spTgt spid="2"/>
                                        </p:tgtEl>
                                        <p:attrNameLst>
                                          <p:attrName>ppt_w</p:attrName>
                                        </p:attrNameLst>
                                      </p:cBhvr>
                                      <p:tavLst>
                                        <p:tav tm="0">
                                          <p:val>
                                            <p:strVal val="4/3*#ppt_w"/>
                                          </p:val>
                                        </p:tav>
                                        <p:tav tm="100000">
                                          <p:val>
                                            <p:strVal val="#ppt_w"/>
                                          </p:val>
                                        </p:tav>
                                      </p:tavLst>
                                    </p:anim>
                                    <p:anim calcmode="lin" valueType="num">
                                      <p:cBhvr>
                                        <p:cTn id="80" dur="500" fill="hold"/>
                                        <p:tgtEl>
                                          <p:spTgt spid="2"/>
                                        </p:tgtEl>
                                        <p:attrNameLst>
                                          <p:attrName>ppt_h</p:attrName>
                                        </p:attrNameLst>
                                      </p:cBhvr>
                                      <p:tavLst>
                                        <p:tav tm="0">
                                          <p:val>
                                            <p:strVal val="4/3*#ppt_h"/>
                                          </p:val>
                                        </p:tav>
                                        <p:tav tm="100000">
                                          <p:val>
                                            <p:strVal val="#ppt_h"/>
                                          </p:val>
                                        </p:tav>
                                      </p:tavLst>
                                    </p:anim>
                                    <p:anim to="" calcmode="lin" valueType="num">
                                      <p:cBhvr>
                                        <p:cTn id="81" dur="500" fill="hold">
                                          <p:stCondLst>
                                            <p:cond delay="0"/>
                                          </p:stCondLst>
                                        </p:cTn>
                                        <p:tgtEl>
                                          <p:spTgt spid="2"/>
                                        </p:tgtEl>
                                        <p:attrNameLst>
                                          <p:attrName>ppt_x</p:attrName>
                                        </p:attrNameLst>
                                      </p:cBhvr>
                                      <p:tavLst>
                                        <p:tav tm="0">
                                          <p:val>
                                            <p:strVal val="#ppt_x+0.29890424"/>
                                          </p:val>
                                        </p:tav>
                                        <p:tav tm="100000">
                                          <p:val>
                                            <p:strVal val="#ppt_x+0.29890424"/>
                                          </p:val>
                                        </p:tav>
                                      </p:tavLst>
                                    </p:anim>
                                    <p:anim to="" calcmode="lin" valueType="num">
                                      <p:cBhvr>
                                        <p:cTn id="82" dur="500" fill="hold">
                                          <p:stCondLst>
                                            <p:cond delay="0"/>
                                          </p:stCondLst>
                                        </p:cTn>
                                        <p:tgtEl>
                                          <p:spTgt spid="2"/>
                                        </p:tgtEl>
                                        <p:attrNameLst>
                                          <p:attrName>ppt_y</p:attrName>
                                        </p:attrNameLst>
                                      </p:cBhvr>
                                      <p:tavLst>
                                        <p:tav tm="0">
                                          <p:val>
                                            <p:strVal val="#ppt_y+-0.025913324"/>
                                          </p:val>
                                        </p:tav>
                                        <p:tav tm="100000">
                                          <p:val>
                                            <p:strVal val="#ppt_y+-0.025913324"/>
                                          </p:val>
                                        </p:tav>
                                      </p:tavLst>
                                    </p:anim>
                                  </p:childTnLst>
                                </p:cTn>
                              </p:par>
                              <p:par>
                                <p:cTn id="83" presetID="23" presetClass="entr" presetSubtype="288"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strVal val="4/3*#ppt_w"/>
                                          </p:val>
                                        </p:tav>
                                        <p:tav tm="100000">
                                          <p:val>
                                            <p:strVal val="#ppt_w"/>
                                          </p:val>
                                        </p:tav>
                                      </p:tavLst>
                                    </p:anim>
                                    <p:anim calcmode="lin" valueType="num">
                                      <p:cBhvr>
                                        <p:cTn id="86" dur="500" fill="hold"/>
                                        <p:tgtEl>
                                          <p:spTgt spid="27"/>
                                        </p:tgtEl>
                                        <p:attrNameLst>
                                          <p:attrName>ppt_h</p:attrName>
                                        </p:attrNameLst>
                                      </p:cBhvr>
                                      <p:tavLst>
                                        <p:tav tm="0">
                                          <p:val>
                                            <p:strVal val="4/3*#ppt_h"/>
                                          </p:val>
                                        </p:tav>
                                        <p:tav tm="100000">
                                          <p:val>
                                            <p:strVal val="#ppt_h"/>
                                          </p:val>
                                        </p:tav>
                                      </p:tavLst>
                                    </p:anim>
                                    <p:anim to="" calcmode="lin" valueType="num">
                                      <p:cBhvr>
                                        <p:cTn id="87" dur="500" fill="hold">
                                          <p:stCondLst>
                                            <p:cond delay="0"/>
                                          </p:stCondLst>
                                        </p:cTn>
                                        <p:tgtEl>
                                          <p:spTgt spid="27"/>
                                        </p:tgtEl>
                                        <p:attrNameLst>
                                          <p:attrName>ppt_x</p:attrName>
                                        </p:attrNameLst>
                                      </p:cBhvr>
                                      <p:tavLst>
                                        <p:tav tm="0">
                                          <p:val>
                                            <p:strVal val="#ppt_x+0.29890415"/>
                                          </p:val>
                                        </p:tav>
                                        <p:tav tm="100000">
                                          <p:val>
                                            <p:strVal val="#ppt_x+0.29890415"/>
                                          </p:val>
                                        </p:tav>
                                      </p:tavLst>
                                    </p:anim>
                                    <p:anim to="" calcmode="lin" valueType="num">
                                      <p:cBhvr>
                                        <p:cTn id="88" dur="500" fill="hold">
                                          <p:stCondLst>
                                            <p:cond delay="0"/>
                                          </p:stCondLst>
                                        </p:cTn>
                                        <p:tgtEl>
                                          <p:spTgt spid="27"/>
                                        </p:tgtEl>
                                        <p:attrNameLst>
                                          <p:attrName>ppt_y</p:attrName>
                                        </p:attrNameLst>
                                      </p:cBhvr>
                                      <p:tavLst>
                                        <p:tav tm="0">
                                          <p:val>
                                            <p:strVal val="#ppt_y+-0.025913324"/>
                                          </p:val>
                                        </p:tav>
                                        <p:tav tm="100000">
                                          <p:val>
                                            <p:strVal val="#ppt_y+-0.025913324"/>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p:cTn id="93" dur="500" fill="hold"/>
                                        <p:tgtEl>
                                          <p:spTgt spid="7"/>
                                        </p:tgtEl>
                                        <p:attrNameLst>
                                          <p:attrName>ppt_w</p:attrName>
                                        </p:attrNameLst>
                                      </p:cBhvr>
                                      <p:tavLst>
                                        <p:tav tm="0">
                                          <p:val>
                                            <p:strVal val="4/3*#ppt_w"/>
                                          </p:val>
                                        </p:tav>
                                        <p:tav tm="100000">
                                          <p:val>
                                            <p:strVal val="#ppt_w"/>
                                          </p:val>
                                        </p:tav>
                                      </p:tavLst>
                                    </p:anim>
                                    <p:anim calcmode="lin" valueType="num">
                                      <p:cBhvr>
                                        <p:cTn id="94" dur="500" fill="hold"/>
                                        <p:tgtEl>
                                          <p:spTgt spid="7"/>
                                        </p:tgtEl>
                                        <p:attrNameLst>
                                          <p:attrName>ppt_h</p:attrName>
                                        </p:attrNameLst>
                                      </p:cBhvr>
                                      <p:tavLst>
                                        <p:tav tm="0">
                                          <p:val>
                                            <p:strVal val="4/3*#ppt_h"/>
                                          </p:val>
                                        </p:tav>
                                        <p:tav tm="100000">
                                          <p:val>
                                            <p:strVal val="#ppt_h"/>
                                          </p:val>
                                        </p:tav>
                                      </p:tavLst>
                                    </p:anim>
                                    <p:anim to="" calcmode="lin" valueType="num">
                                      <p:cBhvr>
                                        <p:cTn id="95" dur="500" fill="hold">
                                          <p:stCondLst>
                                            <p:cond delay="0"/>
                                          </p:stCondLst>
                                        </p:cTn>
                                        <p:tgtEl>
                                          <p:spTgt spid="7"/>
                                        </p:tgtEl>
                                        <p:attrNameLst>
                                          <p:attrName>ppt_x</p:attrName>
                                        </p:attrNameLst>
                                      </p:cBhvr>
                                      <p:tavLst>
                                        <p:tav tm="0">
                                          <p:val>
                                            <p:strVal val="#ppt_x+0.13717152"/>
                                          </p:val>
                                        </p:tav>
                                        <p:tav tm="100000">
                                          <p:val>
                                            <p:strVal val="#ppt_x+0.13717152"/>
                                          </p:val>
                                        </p:tav>
                                      </p:tavLst>
                                    </p:anim>
                                    <p:anim to="" calcmode="lin" valueType="num">
                                      <p:cBhvr>
                                        <p:cTn id="96"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97" presetID="23" presetClass="entr" presetSubtype="288"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 calcmode="lin" valueType="num">
                                      <p:cBhvr>
                                        <p:cTn id="99" dur="500" fill="hold"/>
                                        <p:tgtEl>
                                          <p:spTgt spid="12"/>
                                        </p:tgtEl>
                                        <p:attrNameLst>
                                          <p:attrName>ppt_w</p:attrName>
                                        </p:attrNameLst>
                                      </p:cBhvr>
                                      <p:tavLst>
                                        <p:tav tm="0">
                                          <p:val>
                                            <p:strVal val="4/3*#ppt_w"/>
                                          </p:val>
                                        </p:tav>
                                        <p:tav tm="100000">
                                          <p:val>
                                            <p:strVal val="#ppt_w"/>
                                          </p:val>
                                        </p:tav>
                                      </p:tavLst>
                                    </p:anim>
                                    <p:anim calcmode="lin" valueType="num">
                                      <p:cBhvr>
                                        <p:cTn id="100" dur="500" fill="hold"/>
                                        <p:tgtEl>
                                          <p:spTgt spid="12"/>
                                        </p:tgtEl>
                                        <p:attrNameLst>
                                          <p:attrName>ppt_h</p:attrName>
                                        </p:attrNameLst>
                                      </p:cBhvr>
                                      <p:tavLst>
                                        <p:tav tm="0">
                                          <p:val>
                                            <p:strVal val="4/3*#ppt_h"/>
                                          </p:val>
                                        </p:tav>
                                        <p:tav tm="100000">
                                          <p:val>
                                            <p:strVal val="#ppt_h"/>
                                          </p:val>
                                        </p:tav>
                                      </p:tavLst>
                                    </p:anim>
                                    <p:anim to="" calcmode="lin" valueType="num">
                                      <p:cBhvr>
                                        <p:cTn id="101" dur="500" fill="hold">
                                          <p:stCondLst>
                                            <p:cond delay="0"/>
                                          </p:stCondLst>
                                        </p:cTn>
                                        <p:tgtEl>
                                          <p:spTgt spid="12"/>
                                        </p:tgtEl>
                                        <p:attrNameLst>
                                          <p:attrName>ppt_x</p:attrName>
                                        </p:attrNameLst>
                                      </p:cBhvr>
                                      <p:tavLst>
                                        <p:tav tm="0">
                                          <p:val>
                                            <p:strVal val="#ppt_x+0.13717149"/>
                                          </p:val>
                                        </p:tav>
                                        <p:tav tm="100000">
                                          <p:val>
                                            <p:strVal val="#ppt_x+0.13717149"/>
                                          </p:val>
                                        </p:tav>
                                      </p:tavLst>
                                    </p:anim>
                                    <p:anim to="" calcmode="lin" valueType="num">
                                      <p:cBhvr>
                                        <p:cTn id="102" dur="500" fill="hold">
                                          <p:stCondLst>
                                            <p:cond delay="0"/>
                                          </p:stCondLst>
                                        </p:cTn>
                                        <p:tgtEl>
                                          <p:spTgt spid="12"/>
                                        </p:tgtEl>
                                        <p:attrNameLst>
                                          <p:attrName>ppt_y</p:attrName>
                                        </p:attrNameLst>
                                      </p:cBhvr>
                                      <p:tavLst>
                                        <p:tav tm="0">
                                          <p:val>
                                            <p:strVal val="#ppt_y+0"/>
                                          </p:val>
                                        </p:tav>
                                        <p:tav tm="100000">
                                          <p:val>
                                            <p:strVal val="#ppt_y+0"/>
                                          </p:val>
                                        </p:tav>
                                      </p:tavLst>
                                    </p:anim>
                                  </p:childTnLst>
                                </p:cTn>
                              </p:par>
                              <p:par>
                                <p:cTn id="103" presetID="23" presetClass="entr" presetSubtype="288"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 calcmode="lin" valueType="num">
                                      <p:cBhvr>
                                        <p:cTn id="105" dur="500" fill="hold"/>
                                        <p:tgtEl>
                                          <p:spTgt spid="42"/>
                                        </p:tgtEl>
                                        <p:attrNameLst>
                                          <p:attrName>ppt_w</p:attrName>
                                        </p:attrNameLst>
                                      </p:cBhvr>
                                      <p:tavLst>
                                        <p:tav tm="0">
                                          <p:val>
                                            <p:strVal val="4/3*#ppt_w"/>
                                          </p:val>
                                        </p:tav>
                                        <p:tav tm="100000">
                                          <p:val>
                                            <p:strVal val="#ppt_w"/>
                                          </p:val>
                                        </p:tav>
                                      </p:tavLst>
                                    </p:anim>
                                    <p:anim calcmode="lin" valueType="num">
                                      <p:cBhvr>
                                        <p:cTn id="106" dur="500" fill="hold"/>
                                        <p:tgtEl>
                                          <p:spTgt spid="42"/>
                                        </p:tgtEl>
                                        <p:attrNameLst>
                                          <p:attrName>ppt_h</p:attrName>
                                        </p:attrNameLst>
                                      </p:cBhvr>
                                      <p:tavLst>
                                        <p:tav tm="0">
                                          <p:val>
                                            <p:strVal val="4/3*#ppt_h"/>
                                          </p:val>
                                        </p:tav>
                                        <p:tav tm="100000">
                                          <p:val>
                                            <p:strVal val="#ppt_h"/>
                                          </p:val>
                                        </p:tav>
                                      </p:tavLst>
                                    </p:anim>
                                    <p:anim to="" calcmode="lin" valueType="num">
                                      <p:cBhvr>
                                        <p:cTn id="107" dur="500" fill="hold">
                                          <p:stCondLst>
                                            <p:cond delay="0"/>
                                          </p:stCondLst>
                                        </p:cTn>
                                        <p:tgtEl>
                                          <p:spTgt spid="42"/>
                                        </p:tgtEl>
                                        <p:attrNameLst>
                                          <p:attrName>ppt_x</p:attrName>
                                        </p:attrNameLst>
                                      </p:cBhvr>
                                      <p:tavLst>
                                        <p:tav tm="0">
                                          <p:val>
                                            <p:strVal val="#ppt_x+0.13717149"/>
                                          </p:val>
                                        </p:tav>
                                        <p:tav tm="100000">
                                          <p:val>
                                            <p:strVal val="#ppt_x+0.13717149"/>
                                          </p:val>
                                        </p:tav>
                                      </p:tavLst>
                                    </p:anim>
                                    <p:anim to="" calcmode="lin" valueType="num">
                                      <p:cBhvr>
                                        <p:cTn id="108" dur="500" fill="hold">
                                          <p:stCondLst>
                                            <p:cond delay="0"/>
                                          </p:stCondLst>
                                        </p:cTn>
                                        <p:tgtEl>
                                          <p:spTgt spid="42"/>
                                        </p:tgtEl>
                                        <p:attrNameLst>
                                          <p:attrName>ppt_y</p:attrName>
                                        </p:attrNameLst>
                                      </p:cBhvr>
                                      <p:tavLst>
                                        <p:tav tm="0">
                                          <p:val>
                                            <p:strVal val="#ppt_y+0"/>
                                          </p:val>
                                        </p:tav>
                                        <p:tav tm="100000">
                                          <p:val>
                                            <p:strVal val="#ppt_y+0"/>
                                          </p:val>
                                        </p:tav>
                                      </p:tavLst>
                                    </p:anim>
                                  </p:childTnLst>
                                </p:cTn>
                              </p:par>
                              <p:par>
                                <p:cTn id="109" presetID="23" presetClass="entr" presetSubtype="288"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 calcmode="lin" valueType="num">
                                      <p:cBhvr>
                                        <p:cTn id="111" dur="500" fill="hold"/>
                                        <p:tgtEl>
                                          <p:spTgt spid="44"/>
                                        </p:tgtEl>
                                        <p:attrNameLst>
                                          <p:attrName>ppt_w</p:attrName>
                                        </p:attrNameLst>
                                      </p:cBhvr>
                                      <p:tavLst>
                                        <p:tav tm="0">
                                          <p:val>
                                            <p:strVal val="4/3*#ppt_w"/>
                                          </p:val>
                                        </p:tav>
                                        <p:tav tm="100000">
                                          <p:val>
                                            <p:strVal val="#ppt_w"/>
                                          </p:val>
                                        </p:tav>
                                      </p:tavLst>
                                    </p:anim>
                                    <p:anim calcmode="lin" valueType="num">
                                      <p:cBhvr>
                                        <p:cTn id="112" dur="500" fill="hold"/>
                                        <p:tgtEl>
                                          <p:spTgt spid="44"/>
                                        </p:tgtEl>
                                        <p:attrNameLst>
                                          <p:attrName>ppt_h</p:attrName>
                                        </p:attrNameLst>
                                      </p:cBhvr>
                                      <p:tavLst>
                                        <p:tav tm="0">
                                          <p:val>
                                            <p:strVal val="4/3*#ppt_h"/>
                                          </p:val>
                                        </p:tav>
                                        <p:tav tm="100000">
                                          <p:val>
                                            <p:strVal val="#ppt_h"/>
                                          </p:val>
                                        </p:tav>
                                      </p:tavLst>
                                    </p:anim>
                                    <p:anim to="" calcmode="lin" valueType="num">
                                      <p:cBhvr>
                                        <p:cTn id="113" dur="500" fill="hold">
                                          <p:stCondLst>
                                            <p:cond delay="0"/>
                                          </p:stCondLst>
                                        </p:cTn>
                                        <p:tgtEl>
                                          <p:spTgt spid="44"/>
                                        </p:tgtEl>
                                        <p:attrNameLst>
                                          <p:attrName>ppt_x</p:attrName>
                                        </p:attrNameLst>
                                      </p:cBhvr>
                                      <p:tavLst>
                                        <p:tav tm="0">
                                          <p:val>
                                            <p:strVal val="#ppt_x+0.13717149"/>
                                          </p:val>
                                        </p:tav>
                                        <p:tav tm="100000">
                                          <p:val>
                                            <p:strVal val="#ppt_x+0.13717149"/>
                                          </p:val>
                                        </p:tav>
                                      </p:tavLst>
                                    </p:anim>
                                    <p:anim to="" calcmode="lin" valueType="num">
                                      <p:cBhvr>
                                        <p:cTn id="114"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15" presetID="23" presetClass="entr" presetSubtype="288"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p:cTn id="117" dur="500" fill="hold"/>
                                        <p:tgtEl>
                                          <p:spTgt spid="46"/>
                                        </p:tgtEl>
                                        <p:attrNameLst>
                                          <p:attrName>ppt_w</p:attrName>
                                        </p:attrNameLst>
                                      </p:cBhvr>
                                      <p:tavLst>
                                        <p:tav tm="0">
                                          <p:val>
                                            <p:strVal val="4/3*#ppt_w"/>
                                          </p:val>
                                        </p:tav>
                                        <p:tav tm="100000">
                                          <p:val>
                                            <p:strVal val="#ppt_w"/>
                                          </p:val>
                                        </p:tav>
                                      </p:tavLst>
                                    </p:anim>
                                    <p:anim calcmode="lin" valueType="num">
                                      <p:cBhvr>
                                        <p:cTn id="118" dur="500" fill="hold"/>
                                        <p:tgtEl>
                                          <p:spTgt spid="46"/>
                                        </p:tgtEl>
                                        <p:attrNameLst>
                                          <p:attrName>ppt_h</p:attrName>
                                        </p:attrNameLst>
                                      </p:cBhvr>
                                      <p:tavLst>
                                        <p:tav tm="0">
                                          <p:val>
                                            <p:strVal val="4/3*#ppt_h"/>
                                          </p:val>
                                        </p:tav>
                                        <p:tav tm="100000">
                                          <p:val>
                                            <p:strVal val="#ppt_h"/>
                                          </p:val>
                                        </p:tav>
                                      </p:tavLst>
                                    </p:anim>
                                    <p:anim to="" calcmode="lin" valueType="num">
                                      <p:cBhvr>
                                        <p:cTn id="119" dur="500" fill="hold">
                                          <p:stCondLst>
                                            <p:cond delay="0"/>
                                          </p:stCondLst>
                                        </p:cTn>
                                        <p:tgtEl>
                                          <p:spTgt spid="46"/>
                                        </p:tgtEl>
                                        <p:attrNameLst>
                                          <p:attrName>ppt_x</p:attrName>
                                        </p:attrNameLst>
                                      </p:cBhvr>
                                      <p:tavLst>
                                        <p:tav tm="0">
                                          <p:val>
                                            <p:strVal val="#ppt_x+0.13717149"/>
                                          </p:val>
                                        </p:tav>
                                        <p:tav tm="100000">
                                          <p:val>
                                            <p:strVal val="#ppt_x+0.13717149"/>
                                          </p:val>
                                        </p:tav>
                                      </p:tavLst>
                                    </p:anim>
                                    <p:anim to="" calcmode="lin" valueType="num">
                                      <p:cBhvr>
                                        <p:cTn id="120" dur="500" fill="hold">
                                          <p:stCondLst>
                                            <p:cond delay="0"/>
                                          </p:stCondLst>
                                        </p:cTn>
                                        <p:tgtEl>
                                          <p:spTgt spid="46"/>
                                        </p:tgtEl>
                                        <p:attrNameLst>
                                          <p:attrName>ppt_y</p:attrName>
                                        </p:attrNameLst>
                                      </p:cBhvr>
                                      <p:tavLst>
                                        <p:tav tm="0">
                                          <p:val>
                                            <p:strVal val="#ppt_y+0"/>
                                          </p:val>
                                        </p:tav>
                                        <p:tav tm="100000">
                                          <p:val>
                                            <p:strVal val="#ppt_y+0"/>
                                          </p:val>
                                        </p:tav>
                                      </p:tavLst>
                                    </p:anim>
                                  </p:childTnLst>
                                </p:cTn>
                              </p:par>
                              <p:par>
                                <p:cTn id="121" presetID="23" presetClass="entr" presetSubtype="288"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500" fill="hold"/>
                                        <p:tgtEl>
                                          <p:spTgt spid="48"/>
                                        </p:tgtEl>
                                        <p:attrNameLst>
                                          <p:attrName>ppt_w</p:attrName>
                                        </p:attrNameLst>
                                      </p:cBhvr>
                                      <p:tavLst>
                                        <p:tav tm="0">
                                          <p:val>
                                            <p:strVal val="4/3*#ppt_w"/>
                                          </p:val>
                                        </p:tav>
                                        <p:tav tm="100000">
                                          <p:val>
                                            <p:strVal val="#ppt_w"/>
                                          </p:val>
                                        </p:tav>
                                      </p:tavLst>
                                    </p:anim>
                                    <p:anim calcmode="lin" valueType="num">
                                      <p:cBhvr>
                                        <p:cTn id="124" dur="500" fill="hold"/>
                                        <p:tgtEl>
                                          <p:spTgt spid="48"/>
                                        </p:tgtEl>
                                        <p:attrNameLst>
                                          <p:attrName>ppt_h</p:attrName>
                                        </p:attrNameLst>
                                      </p:cBhvr>
                                      <p:tavLst>
                                        <p:tav tm="0">
                                          <p:val>
                                            <p:strVal val="4/3*#ppt_h"/>
                                          </p:val>
                                        </p:tav>
                                        <p:tav tm="100000">
                                          <p:val>
                                            <p:strVal val="#ppt_h"/>
                                          </p:val>
                                        </p:tav>
                                      </p:tavLst>
                                    </p:anim>
                                    <p:anim to="" calcmode="lin" valueType="num">
                                      <p:cBhvr>
                                        <p:cTn id="125" dur="500" fill="hold">
                                          <p:stCondLst>
                                            <p:cond delay="0"/>
                                          </p:stCondLst>
                                        </p:cTn>
                                        <p:tgtEl>
                                          <p:spTgt spid="48"/>
                                        </p:tgtEl>
                                        <p:attrNameLst>
                                          <p:attrName>ppt_x</p:attrName>
                                        </p:attrNameLst>
                                      </p:cBhvr>
                                      <p:tavLst>
                                        <p:tav tm="0">
                                          <p:val>
                                            <p:strVal val="#ppt_x+0.13717149"/>
                                          </p:val>
                                        </p:tav>
                                        <p:tav tm="100000">
                                          <p:val>
                                            <p:strVal val="#ppt_x+0.13717149"/>
                                          </p:val>
                                        </p:tav>
                                      </p:tavLst>
                                    </p:anim>
                                    <p:anim to="" calcmode="lin" valueType="num">
                                      <p:cBhvr>
                                        <p:cTn id="126" dur="500" fill="hold">
                                          <p:stCondLst>
                                            <p:cond delay="0"/>
                                          </p:stCondLst>
                                        </p:cTn>
                                        <p:tgtEl>
                                          <p:spTgt spid="48"/>
                                        </p:tgtEl>
                                        <p:attrNameLst>
                                          <p:attrName>ppt_y</p:attrName>
                                        </p:attrNameLst>
                                      </p:cBhvr>
                                      <p:tavLst>
                                        <p:tav tm="0">
                                          <p:val>
                                            <p:strVal val="#ppt_y+0"/>
                                          </p:val>
                                        </p:tav>
                                        <p:tav tm="100000">
                                          <p:val>
                                            <p:strVal val="#ppt_y+0"/>
                                          </p:val>
                                        </p:tav>
                                      </p:tavLst>
                                    </p:anim>
                                  </p:childTnLst>
                                </p:cTn>
                              </p:par>
                              <p:par>
                                <p:cTn id="127" presetID="23" presetClass="entr" presetSubtype="288" fill="hold" grpId="0" nodeType="withEffect">
                                  <p:stCondLst>
                                    <p:cond delay="0"/>
                                  </p:stCondLst>
                                  <p:childTnLst>
                                    <p:set>
                                      <p:cBhvr>
                                        <p:cTn id="128" dur="1" fill="hold">
                                          <p:stCondLst>
                                            <p:cond delay="0"/>
                                          </p:stCondLst>
                                        </p:cTn>
                                        <p:tgtEl>
                                          <p:spTgt spid="8"/>
                                        </p:tgtEl>
                                        <p:attrNameLst>
                                          <p:attrName>style.visibility</p:attrName>
                                        </p:attrNameLst>
                                      </p:cBhvr>
                                      <p:to>
                                        <p:strVal val="visible"/>
                                      </p:to>
                                    </p:set>
                                    <p:anim calcmode="lin" valueType="num">
                                      <p:cBhvr>
                                        <p:cTn id="129" dur="500" fill="hold"/>
                                        <p:tgtEl>
                                          <p:spTgt spid="8"/>
                                        </p:tgtEl>
                                        <p:attrNameLst>
                                          <p:attrName>ppt_w</p:attrName>
                                        </p:attrNameLst>
                                      </p:cBhvr>
                                      <p:tavLst>
                                        <p:tav tm="0">
                                          <p:val>
                                            <p:strVal val="4/3*#ppt_w"/>
                                          </p:val>
                                        </p:tav>
                                        <p:tav tm="100000">
                                          <p:val>
                                            <p:strVal val="#ppt_w"/>
                                          </p:val>
                                        </p:tav>
                                      </p:tavLst>
                                    </p:anim>
                                    <p:anim calcmode="lin" valueType="num">
                                      <p:cBhvr>
                                        <p:cTn id="130" dur="500" fill="hold"/>
                                        <p:tgtEl>
                                          <p:spTgt spid="8"/>
                                        </p:tgtEl>
                                        <p:attrNameLst>
                                          <p:attrName>ppt_h</p:attrName>
                                        </p:attrNameLst>
                                      </p:cBhvr>
                                      <p:tavLst>
                                        <p:tav tm="0">
                                          <p:val>
                                            <p:strVal val="4/3*#ppt_h"/>
                                          </p:val>
                                        </p:tav>
                                        <p:tav tm="100000">
                                          <p:val>
                                            <p:strVal val="#ppt_h"/>
                                          </p:val>
                                        </p:tav>
                                      </p:tavLst>
                                    </p:anim>
                                    <p:anim to="" calcmode="lin" valueType="num">
                                      <p:cBhvr>
                                        <p:cTn id="131" dur="500" fill="hold">
                                          <p:stCondLst>
                                            <p:cond delay="0"/>
                                          </p:stCondLst>
                                        </p:cTn>
                                        <p:tgtEl>
                                          <p:spTgt spid="8"/>
                                        </p:tgtEl>
                                        <p:attrNameLst>
                                          <p:attrName>ppt_x</p:attrName>
                                        </p:attrNameLst>
                                      </p:cBhvr>
                                      <p:tavLst>
                                        <p:tav tm="0">
                                          <p:val>
                                            <p:strVal val="#ppt_x+0.13717149"/>
                                          </p:val>
                                        </p:tav>
                                        <p:tav tm="100000">
                                          <p:val>
                                            <p:strVal val="#ppt_x+0.13717149"/>
                                          </p:val>
                                        </p:tav>
                                      </p:tavLst>
                                    </p:anim>
                                    <p:anim to="" calcmode="lin" valueType="num">
                                      <p:cBhvr>
                                        <p:cTn id="132" dur="500" fill="hold">
                                          <p:stCondLst>
                                            <p:cond delay="0"/>
                                          </p:stCondLst>
                                        </p:cTn>
                                        <p:tgtEl>
                                          <p:spTgt spid="8"/>
                                        </p:tgtEl>
                                        <p:attrNameLst>
                                          <p:attrName>ppt_y</p:attrName>
                                        </p:attrNameLst>
                                      </p:cBhvr>
                                      <p:tavLst>
                                        <p:tav tm="0">
                                          <p:val>
                                            <p:strVal val="#ppt_y+0"/>
                                          </p:val>
                                        </p:tav>
                                        <p:tav tm="100000">
                                          <p:val>
                                            <p:strVal val="#ppt_y+0"/>
                                          </p:val>
                                        </p:tav>
                                      </p:tavLst>
                                    </p:anim>
                                  </p:childTnLst>
                                </p:cTn>
                              </p:par>
                              <p:par>
                                <p:cTn id="133" presetID="23" presetClass="entr" presetSubtype="288" fill="hold" grpId="0" nodeType="withEffect">
                                  <p:stCondLst>
                                    <p:cond delay="0"/>
                                  </p:stCondLst>
                                  <p:childTnLst>
                                    <p:set>
                                      <p:cBhvr>
                                        <p:cTn id="134" dur="1" fill="hold">
                                          <p:stCondLst>
                                            <p:cond delay="0"/>
                                          </p:stCondLst>
                                        </p:cTn>
                                        <p:tgtEl>
                                          <p:spTgt spid="9"/>
                                        </p:tgtEl>
                                        <p:attrNameLst>
                                          <p:attrName>style.visibility</p:attrName>
                                        </p:attrNameLst>
                                      </p:cBhvr>
                                      <p:to>
                                        <p:strVal val="visible"/>
                                      </p:to>
                                    </p:set>
                                    <p:anim calcmode="lin" valueType="num">
                                      <p:cBhvr>
                                        <p:cTn id="135" dur="500" fill="hold"/>
                                        <p:tgtEl>
                                          <p:spTgt spid="9"/>
                                        </p:tgtEl>
                                        <p:attrNameLst>
                                          <p:attrName>ppt_w</p:attrName>
                                        </p:attrNameLst>
                                      </p:cBhvr>
                                      <p:tavLst>
                                        <p:tav tm="0">
                                          <p:val>
                                            <p:strVal val="4/3*#ppt_w"/>
                                          </p:val>
                                        </p:tav>
                                        <p:tav tm="100000">
                                          <p:val>
                                            <p:strVal val="#ppt_w"/>
                                          </p:val>
                                        </p:tav>
                                      </p:tavLst>
                                    </p:anim>
                                    <p:anim calcmode="lin" valueType="num">
                                      <p:cBhvr>
                                        <p:cTn id="136" dur="500" fill="hold"/>
                                        <p:tgtEl>
                                          <p:spTgt spid="9"/>
                                        </p:tgtEl>
                                        <p:attrNameLst>
                                          <p:attrName>ppt_h</p:attrName>
                                        </p:attrNameLst>
                                      </p:cBhvr>
                                      <p:tavLst>
                                        <p:tav tm="0">
                                          <p:val>
                                            <p:strVal val="4/3*#ppt_h"/>
                                          </p:val>
                                        </p:tav>
                                        <p:tav tm="100000">
                                          <p:val>
                                            <p:strVal val="#ppt_h"/>
                                          </p:val>
                                        </p:tav>
                                      </p:tavLst>
                                    </p:anim>
                                    <p:anim to="" calcmode="lin" valueType="num">
                                      <p:cBhvr>
                                        <p:cTn id="137" dur="500" fill="hold">
                                          <p:stCondLst>
                                            <p:cond delay="0"/>
                                          </p:stCondLst>
                                        </p:cTn>
                                        <p:tgtEl>
                                          <p:spTgt spid="9"/>
                                        </p:tgtEl>
                                        <p:attrNameLst>
                                          <p:attrName>ppt_x</p:attrName>
                                        </p:attrNameLst>
                                      </p:cBhvr>
                                      <p:tavLst>
                                        <p:tav tm="0">
                                          <p:val>
                                            <p:strVal val="#ppt_x+0.13717149"/>
                                          </p:val>
                                        </p:tav>
                                        <p:tav tm="100000">
                                          <p:val>
                                            <p:strVal val="#ppt_x+0.13717149"/>
                                          </p:val>
                                        </p:tav>
                                      </p:tavLst>
                                    </p:anim>
                                    <p:anim to="" calcmode="lin" valueType="num">
                                      <p:cBhvr>
                                        <p:cTn id="138" dur="500" fill="hold">
                                          <p:stCondLst>
                                            <p:cond delay="0"/>
                                          </p:stCondLst>
                                        </p:cTn>
                                        <p:tgtEl>
                                          <p:spTgt spid="9"/>
                                        </p:tgtEl>
                                        <p:attrNameLst>
                                          <p:attrName>ppt_y</p:attrName>
                                        </p:attrNameLst>
                                      </p:cBhvr>
                                      <p:tavLst>
                                        <p:tav tm="0">
                                          <p:val>
                                            <p:strVal val="#ppt_y+0"/>
                                          </p:val>
                                        </p:tav>
                                        <p:tav tm="100000">
                                          <p:val>
                                            <p:strVal val="#ppt_y+0"/>
                                          </p:val>
                                        </p:tav>
                                      </p:tavLst>
                                    </p:anim>
                                  </p:childTnLst>
                                </p:cTn>
                              </p:par>
                              <p:par>
                                <p:cTn id="139" presetID="23" presetClass="entr" presetSubtype="288"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p:cTn id="141" dur="500" fill="hold"/>
                                        <p:tgtEl>
                                          <p:spTgt spid="13"/>
                                        </p:tgtEl>
                                        <p:attrNameLst>
                                          <p:attrName>ppt_w</p:attrName>
                                        </p:attrNameLst>
                                      </p:cBhvr>
                                      <p:tavLst>
                                        <p:tav tm="0">
                                          <p:val>
                                            <p:strVal val="4/3*#ppt_w"/>
                                          </p:val>
                                        </p:tav>
                                        <p:tav tm="100000">
                                          <p:val>
                                            <p:strVal val="#ppt_w"/>
                                          </p:val>
                                        </p:tav>
                                      </p:tavLst>
                                    </p:anim>
                                    <p:anim calcmode="lin" valueType="num">
                                      <p:cBhvr>
                                        <p:cTn id="142" dur="500" fill="hold"/>
                                        <p:tgtEl>
                                          <p:spTgt spid="13"/>
                                        </p:tgtEl>
                                        <p:attrNameLst>
                                          <p:attrName>ppt_h</p:attrName>
                                        </p:attrNameLst>
                                      </p:cBhvr>
                                      <p:tavLst>
                                        <p:tav tm="0">
                                          <p:val>
                                            <p:strVal val="4/3*#ppt_h"/>
                                          </p:val>
                                        </p:tav>
                                        <p:tav tm="100000">
                                          <p:val>
                                            <p:strVal val="#ppt_h"/>
                                          </p:val>
                                        </p:tav>
                                      </p:tavLst>
                                    </p:anim>
                                    <p:anim to="" calcmode="lin" valueType="num">
                                      <p:cBhvr>
                                        <p:cTn id="143" dur="500" fill="hold">
                                          <p:stCondLst>
                                            <p:cond delay="0"/>
                                          </p:stCondLst>
                                        </p:cTn>
                                        <p:tgtEl>
                                          <p:spTgt spid="13"/>
                                        </p:tgtEl>
                                        <p:attrNameLst>
                                          <p:attrName>ppt_x</p:attrName>
                                        </p:attrNameLst>
                                      </p:cBhvr>
                                      <p:tavLst>
                                        <p:tav tm="0">
                                          <p:val>
                                            <p:strVal val="#ppt_x+0.13717149"/>
                                          </p:val>
                                        </p:tav>
                                        <p:tav tm="100000">
                                          <p:val>
                                            <p:strVal val="#ppt_x+0.13717149"/>
                                          </p:val>
                                        </p:tav>
                                      </p:tavLst>
                                    </p:anim>
                                    <p:anim to="" calcmode="lin" valueType="num">
                                      <p:cBhvr>
                                        <p:cTn id="144" dur="500" fill="hold">
                                          <p:stCondLst>
                                            <p:cond delay="0"/>
                                          </p:stCondLst>
                                        </p:cTn>
                                        <p:tgtEl>
                                          <p:spTgt spid="13"/>
                                        </p:tgtEl>
                                        <p:attrNameLst>
                                          <p:attrName>ppt_y</p:attrName>
                                        </p:attrNameLst>
                                      </p:cBhvr>
                                      <p:tavLst>
                                        <p:tav tm="0">
                                          <p:val>
                                            <p:strVal val="#ppt_y+0"/>
                                          </p:val>
                                        </p:tav>
                                        <p:tav tm="100000">
                                          <p:val>
                                            <p:strVal val="#ppt_y+0"/>
                                          </p:val>
                                        </p:tav>
                                      </p:tavLst>
                                    </p:anim>
                                  </p:childTnLst>
                                </p:cTn>
                              </p:par>
                              <p:par>
                                <p:cTn id="145" presetID="23" presetClass="entr" presetSubtype="288"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 calcmode="lin" valueType="num">
                                      <p:cBhvr>
                                        <p:cTn id="147" dur="500" fill="hold"/>
                                        <p:tgtEl>
                                          <p:spTgt spid="15"/>
                                        </p:tgtEl>
                                        <p:attrNameLst>
                                          <p:attrName>ppt_w</p:attrName>
                                        </p:attrNameLst>
                                      </p:cBhvr>
                                      <p:tavLst>
                                        <p:tav tm="0">
                                          <p:val>
                                            <p:strVal val="4/3*#ppt_w"/>
                                          </p:val>
                                        </p:tav>
                                        <p:tav tm="100000">
                                          <p:val>
                                            <p:strVal val="#ppt_w"/>
                                          </p:val>
                                        </p:tav>
                                      </p:tavLst>
                                    </p:anim>
                                    <p:anim calcmode="lin" valueType="num">
                                      <p:cBhvr>
                                        <p:cTn id="148" dur="500" fill="hold"/>
                                        <p:tgtEl>
                                          <p:spTgt spid="15"/>
                                        </p:tgtEl>
                                        <p:attrNameLst>
                                          <p:attrName>ppt_h</p:attrName>
                                        </p:attrNameLst>
                                      </p:cBhvr>
                                      <p:tavLst>
                                        <p:tav tm="0">
                                          <p:val>
                                            <p:strVal val="4/3*#ppt_h"/>
                                          </p:val>
                                        </p:tav>
                                        <p:tav tm="100000">
                                          <p:val>
                                            <p:strVal val="#ppt_h"/>
                                          </p:val>
                                        </p:tav>
                                      </p:tavLst>
                                    </p:anim>
                                    <p:anim to="" calcmode="lin" valueType="num">
                                      <p:cBhvr>
                                        <p:cTn id="149" dur="500" fill="hold">
                                          <p:stCondLst>
                                            <p:cond delay="0"/>
                                          </p:stCondLst>
                                        </p:cTn>
                                        <p:tgtEl>
                                          <p:spTgt spid="15"/>
                                        </p:tgtEl>
                                        <p:attrNameLst>
                                          <p:attrName>ppt_x</p:attrName>
                                        </p:attrNameLst>
                                      </p:cBhvr>
                                      <p:tavLst>
                                        <p:tav tm="0">
                                          <p:val>
                                            <p:strVal val="#ppt_x+0.13717149"/>
                                          </p:val>
                                        </p:tav>
                                        <p:tav tm="100000">
                                          <p:val>
                                            <p:strVal val="#ppt_x+0.13717149"/>
                                          </p:val>
                                        </p:tav>
                                      </p:tavLst>
                                    </p:anim>
                                    <p:anim to="" calcmode="lin" valueType="num">
                                      <p:cBhvr>
                                        <p:cTn id="150" dur="500" fill="hold">
                                          <p:stCondLst>
                                            <p:cond delay="0"/>
                                          </p:stCondLst>
                                        </p:cTn>
                                        <p:tgtEl>
                                          <p:spTgt spid="15"/>
                                        </p:tgtEl>
                                        <p:attrNameLst>
                                          <p:attrName>ppt_y</p:attrName>
                                        </p:attrNameLst>
                                      </p:cBhvr>
                                      <p:tavLst>
                                        <p:tav tm="0">
                                          <p:val>
                                            <p:strVal val="#ppt_y+0"/>
                                          </p:val>
                                        </p:tav>
                                        <p:tav tm="100000">
                                          <p:val>
                                            <p:strVal val="#ppt_y+0"/>
                                          </p:val>
                                        </p:tav>
                                      </p:tavLst>
                                    </p:anim>
                                  </p:childTnLst>
                                </p:cTn>
                              </p:par>
                              <p:par>
                                <p:cTn id="151" presetID="23" presetClass="entr" presetSubtype="288"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500" fill="hold"/>
                                        <p:tgtEl>
                                          <p:spTgt spid="40"/>
                                        </p:tgtEl>
                                        <p:attrNameLst>
                                          <p:attrName>ppt_w</p:attrName>
                                        </p:attrNameLst>
                                      </p:cBhvr>
                                      <p:tavLst>
                                        <p:tav tm="0">
                                          <p:val>
                                            <p:strVal val="4/3*#ppt_w"/>
                                          </p:val>
                                        </p:tav>
                                        <p:tav tm="100000">
                                          <p:val>
                                            <p:strVal val="#ppt_w"/>
                                          </p:val>
                                        </p:tav>
                                      </p:tavLst>
                                    </p:anim>
                                    <p:anim calcmode="lin" valueType="num">
                                      <p:cBhvr>
                                        <p:cTn id="154" dur="500" fill="hold"/>
                                        <p:tgtEl>
                                          <p:spTgt spid="40"/>
                                        </p:tgtEl>
                                        <p:attrNameLst>
                                          <p:attrName>ppt_h</p:attrName>
                                        </p:attrNameLst>
                                      </p:cBhvr>
                                      <p:tavLst>
                                        <p:tav tm="0">
                                          <p:val>
                                            <p:strVal val="4/3*#ppt_h"/>
                                          </p:val>
                                        </p:tav>
                                        <p:tav tm="100000">
                                          <p:val>
                                            <p:strVal val="#ppt_h"/>
                                          </p:val>
                                        </p:tav>
                                      </p:tavLst>
                                    </p:anim>
                                    <p:anim to="" calcmode="lin" valueType="num">
                                      <p:cBhvr>
                                        <p:cTn id="155" dur="500" fill="hold">
                                          <p:stCondLst>
                                            <p:cond delay="0"/>
                                          </p:stCondLst>
                                        </p:cTn>
                                        <p:tgtEl>
                                          <p:spTgt spid="40"/>
                                        </p:tgtEl>
                                        <p:attrNameLst>
                                          <p:attrName>ppt_x</p:attrName>
                                        </p:attrNameLst>
                                      </p:cBhvr>
                                      <p:tavLst>
                                        <p:tav tm="0">
                                          <p:val>
                                            <p:strVal val="#ppt_x+0.13717149"/>
                                          </p:val>
                                        </p:tav>
                                        <p:tav tm="100000">
                                          <p:val>
                                            <p:strVal val="#ppt_x+0.13717149"/>
                                          </p:val>
                                        </p:tav>
                                      </p:tavLst>
                                    </p:anim>
                                    <p:anim to="" calcmode="lin" valueType="num">
                                      <p:cBhvr>
                                        <p:cTn id="156" dur="500" fill="hold">
                                          <p:stCondLst>
                                            <p:cond delay="0"/>
                                          </p:stCondLst>
                                        </p:cTn>
                                        <p:tgtEl>
                                          <p:spTgt spid="40"/>
                                        </p:tgtEl>
                                        <p:attrNameLst>
                                          <p:attrName>ppt_y</p:attrName>
                                        </p:attrNameLst>
                                      </p:cBhvr>
                                      <p:tavLst>
                                        <p:tav tm="0">
                                          <p:val>
                                            <p:strVal val="#ppt_y+0"/>
                                          </p:val>
                                        </p:tav>
                                        <p:tav tm="100000">
                                          <p:val>
                                            <p:strVal val="#ppt_y+0"/>
                                          </p:val>
                                        </p:tav>
                                      </p:tavLst>
                                    </p:anim>
                                  </p:childTnLst>
                                </p:cTn>
                              </p:par>
                              <p:par>
                                <p:cTn id="157" presetID="23" presetClass="entr" presetSubtype="288" fill="hold" nodeType="withEffect">
                                  <p:stCondLst>
                                    <p:cond delay="0"/>
                                  </p:stCondLst>
                                  <p:childTnLst>
                                    <p:set>
                                      <p:cBhvr>
                                        <p:cTn id="158" dur="1" fill="hold">
                                          <p:stCondLst>
                                            <p:cond delay="0"/>
                                          </p:stCondLst>
                                        </p:cTn>
                                        <p:tgtEl>
                                          <p:spTgt spid="6"/>
                                        </p:tgtEl>
                                        <p:attrNameLst>
                                          <p:attrName>style.visibility</p:attrName>
                                        </p:attrNameLst>
                                      </p:cBhvr>
                                      <p:to>
                                        <p:strVal val="visible"/>
                                      </p:to>
                                    </p:set>
                                    <p:anim calcmode="lin" valueType="num">
                                      <p:cBhvr>
                                        <p:cTn id="159" dur="500" fill="hold"/>
                                        <p:tgtEl>
                                          <p:spTgt spid="6"/>
                                        </p:tgtEl>
                                        <p:attrNameLst>
                                          <p:attrName>ppt_w</p:attrName>
                                        </p:attrNameLst>
                                      </p:cBhvr>
                                      <p:tavLst>
                                        <p:tav tm="0">
                                          <p:val>
                                            <p:strVal val="4/3*#ppt_w"/>
                                          </p:val>
                                        </p:tav>
                                        <p:tav tm="100000">
                                          <p:val>
                                            <p:strVal val="#ppt_w"/>
                                          </p:val>
                                        </p:tav>
                                      </p:tavLst>
                                    </p:anim>
                                    <p:anim calcmode="lin" valueType="num">
                                      <p:cBhvr>
                                        <p:cTn id="160" dur="500" fill="hold"/>
                                        <p:tgtEl>
                                          <p:spTgt spid="6"/>
                                        </p:tgtEl>
                                        <p:attrNameLst>
                                          <p:attrName>ppt_h</p:attrName>
                                        </p:attrNameLst>
                                      </p:cBhvr>
                                      <p:tavLst>
                                        <p:tav tm="0">
                                          <p:val>
                                            <p:strVal val="4/3*#ppt_h"/>
                                          </p:val>
                                        </p:tav>
                                        <p:tav tm="100000">
                                          <p:val>
                                            <p:strVal val="#ppt_h"/>
                                          </p:val>
                                        </p:tav>
                                      </p:tavLst>
                                    </p:anim>
                                    <p:anim to="" calcmode="lin" valueType="num">
                                      <p:cBhvr>
                                        <p:cTn id="161" dur="500" fill="hold">
                                          <p:stCondLst>
                                            <p:cond delay="0"/>
                                          </p:stCondLst>
                                        </p:cTn>
                                        <p:tgtEl>
                                          <p:spTgt spid="6"/>
                                        </p:tgtEl>
                                        <p:attrNameLst>
                                          <p:attrName>ppt_x</p:attrName>
                                        </p:attrNameLst>
                                      </p:cBhvr>
                                      <p:tavLst>
                                        <p:tav tm="0">
                                          <p:val>
                                            <p:strVal val="#ppt_x+0.13717149"/>
                                          </p:val>
                                        </p:tav>
                                        <p:tav tm="100000">
                                          <p:val>
                                            <p:strVal val="#ppt_x+0.13717149"/>
                                          </p:val>
                                        </p:tav>
                                      </p:tavLst>
                                    </p:anim>
                                    <p:anim to="" calcmode="lin" valueType="num">
                                      <p:cBhvr>
                                        <p:cTn id="162"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63" presetID="23" presetClass="entr" presetSubtype="288" fill="hold" nodeType="withEffect">
                                  <p:stCondLst>
                                    <p:cond delay="0"/>
                                  </p:stCondLst>
                                  <p:childTnLst>
                                    <p:set>
                                      <p:cBhvr>
                                        <p:cTn id="164" dur="1" fill="hold">
                                          <p:stCondLst>
                                            <p:cond delay="0"/>
                                          </p:stCondLst>
                                        </p:cTn>
                                        <p:tgtEl>
                                          <p:spTgt spid="37"/>
                                        </p:tgtEl>
                                        <p:attrNameLst>
                                          <p:attrName>style.visibility</p:attrName>
                                        </p:attrNameLst>
                                      </p:cBhvr>
                                      <p:to>
                                        <p:strVal val="visible"/>
                                      </p:to>
                                    </p:set>
                                    <p:anim calcmode="lin" valueType="num">
                                      <p:cBhvr>
                                        <p:cTn id="165" dur="500" fill="hold"/>
                                        <p:tgtEl>
                                          <p:spTgt spid="37"/>
                                        </p:tgtEl>
                                        <p:attrNameLst>
                                          <p:attrName>ppt_w</p:attrName>
                                        </p:attrNameLst>
                                      </p:cBhvr>
                                      <p:tavLst>
                                        <p:tav tm="0">
                                          <p:val>
                                            <p:strVal val="4/3*#ppt_w"/>
                                          </p:val>
                                        </p:tav>
                                        <p:tav tm="100000">
                                          <p:val>
                                            <p:strVal val="#ppt_w"/>
                                          </p:val>
                                        </p:tav>
                                      </p:tavLst>
                                    </p:anim>
                                    <p:anim calcmode="lin" valueType="num">
                                      <p:cBhvr>
                                        <p:cTn id="166" dur="500" fill="hold"/>
                                        <p:tgtEl>
                                          <p:spTgt spid="37"/>
                                        </p:tgtEl>
                                        <p:attrNameLst>
                                          <p:attrName>ppt_h</p:attrName>
                                        </p:attrNameLst>
                                      </p:cBhvr>
                                      <p:tavLst>
                                        <p:tav tm="0">
                                          <p:val>
                                            <p:strVal val="4/3*#ppt_h"/>
                                          </p:val>
                                        </p:tav>
                                        <p:tav tm="100000">
                                          <p:val>
                                            <p:strVal val="#ppt_h"/>
                                          </p:val>
                                        </p:tav>
                                      </p:tavLst>
                                    </p:anim>
                                    <p:anim to="" calcmode="lin" valueType="num">
                                      <p:cBhvr>
                                        <p:cTn id="167" dur="500" fill="hold">
                                          <p:stCondLst>
                                            <p:cond delay="0"/>
                                          </p:stCondLst>
                                        </p:cTn>
                                        <p:tgtEl>
                                          <p:spTgt spid="37"/>
                                        </p:tgtEl>
                                        <p:attrNameLst>
                                          <p:attrName>ppt_x</p:attrName>
                                        </p:attrNameLst>
                                      </p:cBhvr>
                                      <p:tavLst>
                                        <p:tav tm="0">
                                          <p:val>
                                            <p:strVal val="#ppt_x+0.13717149"/>
                                          </p:val>
                                        </p:tav>
                                        <p:tav tm="100000">
                                          <p:val>
                                            <p:strVal val="#ppt_x+0.13717149"/>
                                          </p:val>
                                        </p:tav>
                                      </p:tavLst>
                                    </p:anim>
                                    <p:anim to="" calcmode="lin" valueType="num">
                                      <p:cBhvr>
                                        <p:cTn id="168"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9" presetID="35" presetClass="path" presetSubtype="0" accel="50000" decel="50000" fill="hold" grpId="1" nodeType="withEffect">
                                  <p:stCondLst>
                                    <p:cond delay="0"/>
                                  </p:stCondLst>
                                  <p:childTnLst>
                                    <p:anim to="" calcmode="lin" valueType="num">
                                      <p:cBhvr>
                                        <p:cTn id="170" dur="500" fill="hold">
                                          <p:stCondLst>
                                            <p:cond delay="0"/>
                                          </p:stCondLst>
                                        </p:cTn>
                                        <p:tgtEl>
                                          <p:spTgt spid="32"/>
                                        </p:tgtEl>
                                        <p:attrNameLst>
                                          <p:attrName>ppt_x</p:attrName>
                                        </p:attrNameLst>
                                      </p:cBhvr>
                                      <p:tavLst>
                                        <p:tav tm="0">
                                          <p:val>
                                            <p:strVal val="ppt_x"/>
                                          </p:val>
                                        </p:tav>
                                        <p:tav tm="100000">
                                          <p:val>
                                            <p:strVal val="#ppt_x+0.13717149"/>
                                          </p:val>
                                        </p:tav>
                                      </p:tavLst>
                                    </p:anim>
                                    <p:anim to="" calcmode="lin" valueType="num">
                                      <p:cBhvr>
                                        <p:cTn id="171"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172"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173"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174" presetID="35" presetClass="path" presetSubtype="0" accel="50000" decel="50000" fill="hold" grpId="1" nodeType="withEffect">
                                  <p:stCondLst>
                                    <p:cond delay="0"/>
                                  </p:stCondLst>
                                  <p:childTnLst>
                                    <p:anim to="" calcmode="lin" valueType="num">
                                      <p:cBhvr>
                                        <p:cTn id="175" dur="500" fill="hold">
                                          <p:stCondLst>
                                            <p:cond delay="0"/>
                                          </p:stCondLst>
                                        </p:cTn>
                                        <p:tgtEl>
                                          <p:spTgt spid="11"/>
                                        </p:tgtEl>
                                        <p:attrNameLst>
                                          <p:attrName>ppt_x</p:attrName>
                                        </p:attrNameLst>
                                      </p:cBhvr>
                                      <p:tavLst>
                                        <p:tav tm="0">
                                          <p:val>
                                            <p:strVal val="ppt_x"/>
                                          </p:val>
                                        </p:tav>
                                        <p:tav tm="100000">
                                          <p:val>
                                            <p:strVal val="#ppt_x+0.13717149"/>
                                          </p:val>
                                        </p:tav>
                                      </p:tavLst>
                                    </p:anim>
                                    <p:anim to="" calcmode="lin" valueType="num">
                                      <p:cBhvr>
                                        <p:cTn id="176"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77"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78"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79" presetID="35" presetClass="path" presetSubtype="0" accel="50000" decel="50000" fill="hold" grpId="1" nodeType="withEffect">
                                  <p:stCondLst>
                                    <p:cond delay="0"/>
                                  </p:stCondLst>
                                  <p:childTnLst>
                                    <p:anim to="" calcmode="lin" valueType="num">
                                      <p:cBhvr>
                                        <p:cTn id="180" dur="500" fill="hold">
                                          <p:stCondLst>
                                            <p:cond delay="0"/>
                                          </p:stCondLst>
                                        </p:cTn>
                                        <p:tgtEl>
                                          <p:spTgt spid="34"/>
                                        </p:tgtEl>
                                        <p:attrNameLst>
                                          <p:attrName>ppt_x</p:attrName>
                                        </p:attrNameLst>
                                      </p:cBhvr>
                                      <p:tavLst>
                                        <p:tav tm="0">
                                          <p:val>
                                            <p:strVal val="ppt_x"/>
                                          </p:val>
                                        </p:tav>
                                        <p:tav tm="100000">
                                          <p:val>
                                            <p:strVal val="#ppt_x+0.13717149"/>
                                          </p:val>
                                        </p:tav>
                                      </p:tavLst>
                                    </p:anim>
                                    <p:anim to="" calcmode="lin" valueType="num">
                                      <p:cBhvr>
                                        <p:cTn id="181"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182"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183"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184" presetID="35" presetClass="path" presetSubtype="0" accel="50000" decel="50000" fill="hold" grpId="1" nodeType="withEffect">
                                  <p:stCondLst>
                                    <p:cond delay="0"/>
                                  </p:stCondLst>
                                  <p:childTnLst>
                                    <p:anim to="" calcmode="lin" valueType="num">
                                      <p:cBhvr>
                                        <p:cTn id="185" dur="500" fill="hold">
                                          <p:stCondLst>
                                            <p:cond delay="0"/>
                                          </p:stCondLst>
                                        </p:cTn>
                                        <p:tgtEl>
                                          <p:spTgt spid="35"/>
                                        </p:tgtEl>
                                        <p:attrNameLst>
                                          <p:attrName>ppt_x</p:attrName>
                                        </p:attrNameLst>
                                      </p:cBhvr>
                                      <p:tavLst>
                                        <p:tav tm="0">
                                          <p:val>
                                            <p:strVal val="ppt_x"/>
                                          </p:val>
                                        </p:tav>
                                        <p:tav tm="100000">
                                          <p:val>
                                            <p:strVal val="#ppt_x+0.13717149"/>
                                          </p:val>
                                        </p:tav>
                                      </p:tavLst>
                                    </p:anim>
                                    <p:anim to="" calcmode="lin" valueType="num">
                                      <p:cBhvr>
                                        <p:cTn id="186"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187"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188"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189" presetID="35" presetClass="path" presetSubtype="0" accel="50000" decel="50000" fill="hold" grpId="1" nodeType="withEffect">
                                  <p:stCondLst>
                                    <p:cond delay="0"/>
                                  </p:stCondLst>
                                  <p:childTnLst>
                                    <p:anim to="" calcmode="lin" valueType="num">
                                      <p:cBhvr>
                                        <p:cTn id="190" dur="500" fill="hold">
                                          <p:stCondLst>
                                            <p:cond delay="0"/>
                                          </p:stCondLst>
                                        </p:cTn>
                                        <p:tgtEl>
                                          <p:spTgt spid="36"/>
                                        </p:tgtEl>
                                        <p:attrNameLst>
                                          <p:attrName>ppt_x</p:attrName>
                                        </p:attrNameLst>
                                      </p:cBhvr>
                                      <p:tavLst>
                                        <p:tav tm="0">
                                          <p:val>
                                            <p:strVal val="ppt_x"/>
                                          </p:val>
                                        </p:tav>
                                        <p:tav tm="100000">
                                          <p:val>
                                            <p:strVal val="#ppt_x+0.13717149"/>
                                          </p:val>
                                        </p:tav>
                                      </p:tavLst>
                                    </p:anim>
                                    <p:anim to="" calcmode="lin" valueType="num">
                                      <p:cBhvr>
                                        <p:cTn id="191"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192"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193"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194" presetID="35" presetClass="path" presetSubtype="0" accel="50000" decel="50000" fill="hold" grpId="1" nodeType="withEffect">
                                  <p:stCondLst>
                                    <p:cond delay="0"/>
                                  </p:stCondLst>
                                  <p:childTnLst>
                                    <p:anim to="" calcmode="lin" valueType="num">
                                      <p:cBhvr>
                                        <p:cTn id="195" dur="500" fill="hold">
                                          <p:stCondLst>
                                            <p:cond delay="0"/>
                                          </p:stCondLst>
                                        </p:cTn>
                                        <p:tgtEl>
                                          <p:spTgt spid="28"/>
                                        </p:tgtEl>
                                        <p:attrNameLst>
                                          <p:attrName>ppt_x</p:attrName>
                                        </p:attrNameLst>
                                      </p:cBhvr>
                                      <p:tavLst>
                                        <p:tav tm="0">
                                          <p:val>
                                            <p:strVal val="ppt_x"/>
                                          </p:val>
                                        </p:tav>
                                        <p:tav tm="100000">
                                          <p:val>
                                            <p:strVal val="#ppt_x+0.13717149"/>
                                          </p:val>
                                        </p:tav>
                                      </p:tavLst>
                                    </p:anim>
                                    <p:anim to="" calcmode="lin" valueType="num">
                                      <p:cBhvr>
                                        <p:cTn id="196"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197"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198"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199" presetID="35" presetClass="path" presetSubtype="0" accel="50000" decel="50000" fill="hold" grpId="1" nodeType="withEffect">
                                  <p:stCondLst>
                                    <p:cond delay="0"/>
                                  </p:stCondLst>
                                  <p:childTnLst>
                                    <p:anim to="" calcmode="lin" valueType="num">
                                      <p:cBhvr>
                                        <p:cTn id="200" dur="500" fill="hold">
                                          <p:stCondLst>
                                            <p:cond delay="0"/>
                                          </p:stCondLst>
                                        </p:cTn>
                                        <p:tgtEl>
                                          <p:spTgt spid="4"/>
                                        </p:tgtEl>
                                        <p:attrNameLst>
                                          <p:attrName>ppt_x</p:attrName>
                                        </p:attrNameLst>
                                      </p:cBhvr>
                                      <p:tavLst>
                                        <p:tav tm="0">
                                          <p:val>
                                            <p:strVal val="ppt_x"/>
                                          </p:val>
                                        </p:tav>
                                        <p:tav tm="100000">
                                          <p:val>
                                            <p:strVal val="#ppt_x+0.13717149"/>
                                          </p:val>
                                        </p:tav>
                                      </p:tavLst>
                                    </p:anim>
                                    <p:anim to="" calcmode="lin" valueType="num">
                                      <p:cBhvr>
                                        <p:cTn id="201"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202"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203"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204" presetID="35" presetClass="path" presetSubtype="0" accel="50000" decel="50000" fill="hold" grpId="1" nodeType="withEffect">
                                  <p:stCondLst>
                                    <p:cond delay="0"/>
                                  </p:stCondLst>
                                  <p:childTnLst>
                                    <p:anim to="" calcmode="lin" valueType="num">
                                      <p:cBhvr>
                                        <p:cTn id="205" dur="500" fill="hold">
                                          <p:stCondLst>
                                            <p:cond delay="0"/>
                                          </p:stCondLst>
                                        </p:cTn>
                                        <p:tgtEl>
                                          <p:spTgt spid="5"/>
                                        </p:tgtEl>
                                        <p:attrNameLst>
                                          <p:attrName>ppt_x</p:attrName>
                                        </p:attrNameLst>
                                      </p:cBhvr>
                                      <p:tavLst>
                                        <p:tav tm="0">
                                          <p:val>
                                            <p:strVal val="ppt_x"/>
                                          </p:val>
                                        </p:tav>
                                        <p:tav tm="100000">
                                          <p:val>
                                            <p:strVal val="#ppt_x+0.13717149"/>
                                          </p:val>
                                        </p:tav>
                                      </p:tavLst>
                                    </p:anim>
                                    <p:anim to="" calcmode="lin" valueType="num">
                                      <p:cBhvr>
                                        <p:cTn id="206"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207"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208"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209" presetID="35" presetClass="path" presetSubtype="0" accel="50000" decel="50000" fill="hold" grpId="1" nodeType="withEffect">
                                  <p:stCondLst>
                                    <p:cond delay="0"/>
                                  </p:stCondLst>
                                  <p:childTnLst>
                                    <p:anim to="" calcmode="lin" valueType="num">
                                      <p:cBhvr>
                                        <p:cTn id="210" dur="500" fill="hold">
                                          <p:stCondLst>
                                            <p:cond delay="0"/>
                                          </p:stCondLst>
                                        </p:cTn>
                                        <p:tgtEl>
                                          <p:spTgt spid="31"/>
                                        </p:tgtEl>
                                        <p:attrNameLst>
                                          <p:attrName>ppt_x</p:attrName>
                                        </p:attrNameLst>
                                      </p:cBhvr>
                                      <p:tavLst>
                                        <p:tav tm="0">
                                          <p:val>
                                            <p:strVal val="ppt_x"/>
                                          </p:val>
                                        </p:tav>
                                        <p:tav tm="100000">
                                          <p:val>
                                            <p:strVal val="#ppt_x+0.13717149"/>
                                          </p:val>
                                        </p:tav>
                                      </p:tavLst>
                                    </p:anim>
                                    <p:anim to="" calcmode="lin" valueType="num">
                                      <p:cBhvr>
                                        <p:cTn id="211"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212"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213"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214" presetID="35" presetClass="path" presetSubtype="0" accel="50000" decel="50000" fill="hold" nodeType="withEffect">
                                  <p:stCondLst>
                                    <p:cond delay="0"/>
                                  </p:stCondLst>
                                  <p:childTnLst>
                                    <p:anim to="" calcmode="lin" valueType="num">
                                      <p:cBhvr>
                                        <p:cTn id="215" dur="500" fill="hold">
                                          <p:stCondLst>
                                            <p:cond delay="0"/>
                                          </p:stCondLst>
                                        </p:cTn>
                                        <p:tgtEl>
                                          <p:spTgt spid="2"/>
                                        </p:tgtEl>
                                        <p:attrNameLst>
                                          <p:attrName>ppt_x</p:attrName>
                                        </p:attrNameLst>
                                      </p:cBhvr>
                                      <p:tavLst>
                                        <p:tav tm="0">
                                          <p:val>
                                            <p:strVal val="ppt_x"/>
                                          </p:val>
                                        </p:tav>
                                        <p:tav tm="100000">
                                          <p:val>
                                            <p:strVal val="#ppt_x+0.13717148"/>
                                          </p:val>
                                        </p:tav>
                                      </p:tavLst>
                                    </p:anim>
                                    <p:anim to="" calcmode="lin" valueType="num">
                                      <p:cBhvr>
                                        <p:cTn id="216"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217"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218"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219" presetID="35" presetClass="path" presetSubtype="0" accel="50000" decel="50000" fill="hold" nodeType="withEffect">
                                  <p:stCondLst>
                                    <p:cond delay="0"/>
                                  </p:stCondLst>
                                  <p:childTnLst>
                                    <p:anim to="" calcmode="lin" valueType="num">
                                      <p:cBhvr>
                                        <p:cTn id="220" dur="500" fill="hold">
                                          <p:stCondLst>
                                            <p:cond delay="0"/>
                                          </p:stCondLst>
                                        </p:cTn>
                                        <p:tgtEl>
                                          <p:spTgt spid="27"/>
                                        </p:tgtEl>
                                        <p:attrNameLst>
                                          <p:attrName>ppt_x</p:attrName>
                                        </p:attrNameLst>
                                      </p:cBhvr>
                                      <p:tavLst>
                                        <p:tav tm="0">
                                          <p:val>
                                            <p:strVal val="ppt_x"/>
                                          </p:val>
                                        </p:tav>
                                        <p:tav tm="100000">
                                          <p:val>
                                            <p:strVal val="#ppt_x+0.1371715"/>
                                          </p:val>
                                        </p:tav>
                                      </p:tavLst>
                                    </p:anim>
                                    <p:anim to="" calcmode="lin" valueType="num">
                                      <p:cBhvr>
                                        <p:cTn id="221"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22"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23" dur="500" fill="hold">
                                          <p:stCondLst>
                                            <p:cond delay="0"/>
                                          </p:stCondLst>
                                        </p:cTn>
                                        <p:tgtEl>
                                          <p:spTgt spid="27"/>
                                        </p:tgtEl>
                                        <p:attrNameLst>
                                          <p:attrName>ppt_h</p:attrName>
                                        </p:attrNameLst>
                                      </p:cBhvr>
                                      <p:tavLst>
                                        <p:tav tm="0">
                                          <p:val>
                                            <p:strVal val="ppt_h"/>
                                          </p:val>
                                        </p:tav>
                                        <p:tav tm="100000">
                                          <p:val>
                                            <p:strVal val="#ppt_h"/>
                                          </p:val>
                                        </p:tav>
                                      </p:tavLst>
                                    </p:anim>
                                  </p:childTnLst>
                                </p:cTn>
                              </p:par>
                            </p:childTnLst>
                          </p:cTn>
                        </p:par>
                      </p:childTnLst>
                    </p:cTn>
                  </p:par>
                  <p:par>
                    <p:cTn id="224" fill="hold">
                      <p:stCondLst>
                        <p:cond delay="indefinite"/>
                      </p:stCondLst>
                      <p:childTnLst>
                        <p:par>
                          <p:cTn id="225" fill="hold">
                            <p:stCondLst>
                              <p:cond delay="0"/>
                            </p:stCondLst>
                            <p:childTnLst>
                              <p:par>
                                <p:cTn id="226" presetID="23" presetClass="entr" presetSubtype="288" fill="hold" grpId="0" nodeType="clickEffect">
                                  <p:stCondLst>
                                    <p:cond delay="0"/>
                                  </p:stCondLst>
                                  <p:childTnLst>
                                    <p:set>
                                      <p:cBhvr>
                                        <p:cTn id="227" dur="1" fill="hold">
                                          <p:stCondLst>
                                            <p:cond delay="0"/>
                                          </p:stCondLst>
                                        </p:cTn>
                                        <p:tgtEl>
                                          <p:spTgt spid="51"/>
                                        </p:tgtEl>
                                        <p:attrNameLst>
                                          <p:attrName>style.visibility</p:attrName>
                                        </p:attrNameLst>
                                      </p:cBhvr>
                                      <p:to>
                                        <p:strVal val="visible"/>
                                      </p:to>
                                    </p:set>
                                    <p:anim calcmode="lin" valueType="num">
                                      <p:cBhvr>
                                        <p:cTn id="228" dur="500" fill="hold"/>
                                        <p:tgtEl>
                                          <p:spTgt spid="51"/>
                                        </p:tgtEl>
                                        <p:attrNameLst>
                                          <p:attrName>ppt_w</p:attrName>
                                        </p:attrNameLst>
                                      </p:cBhvr>
                                      <p:tavLst>
                                        <p:tav tm="0">
                                          <p:val>
                                            <p:strVal val="4/3*#ppt_w"/>
                                          </p:val>
                                        </p:tav>
                                        <p:tav tm="100000">
                                          <p:val>
                                            <p:strVal val="#ppt_w"/>
                                          </p:val>
                                        </p:tav>
                                      </p:tavLst>
                                    </p:anim>
                                    <p:anim calcmode="lin" valueType="num">
                                      <p:cBhvr>
                                        <p:cTn id="229" dur="500" fill="hold"/>
                                        <p:tgtEl>
                                          <p:spTgt spid="51"/>
                                        </p:tgtEl>
                                        <p:attrNameLst>
                                          <p:attrName>ppt_h</p:attrName>
                                        </p:attrNameLst>
                                      </p:cBhvr>
                                      <p:tavLst>
                                        <p:tav tm="0">
                                          <p:val>
                                            <p:strVal val="4/3*#ppt_h"/>
                                          </p:val>
                                        </p:tav>
                                        <p:tav tm="100000">
                                          <p:val>
                                            <p:strVal val="#ppt_h"/>
                                          </p:val>
                                        </p:tav>
                                      </p:tavLst>
                                    </p:anim>
                                    <p:anim to="" calcmode="lin" valueType="num">
                                      <p:cBhvr>
                                        <p:cTn id="230" dur="500" fill="hold">
                                          <p:stCondLst>
                                            <p:cond delay="0"/>
                                          </p:stCondLst>
                                        </p:cTn>
                                        <p:tgtEl>
                                          <p:spTgt spid="51"/>
                                        </p:tgtEl>
                                        <p:attrNameLst>
                                          <p:attrName>ppt_x</p:attrName>
                                        </p:attrNameLst>
                                      </p:cBhvr>
                                      <p:tavLst>
                                        <p:tav tm="0">
                                          <p:val>
                                            <p:strVal val="#ppt_x+0"/>
                                          </p:val>
                                        </p:tav>
                                        <p:tav tm="100000">
                                          <p:val>
                                            <p:strVal val="#ppt_x+0"/>
                                          </p:val>
                                        </p:tav>
                                      </p:tavLst>
                                    </p:anim>
                                    <p:anim to="" calcmode="lin" valueType="num">
                                      <p:cBhvr>
                                        <p:cTn id="231" dur="500" fill="hold">
                                          <p:stCondLst>
                                            <p:cond delay="0"/>
                                          </p:stCondLst>
                                        </p:cTn>
                                        <p:tgtEl>
                                          <p:spTgt spid="51"/>
                                        </p:tgtEl>
                                        <p:attrNameLst>
                                          <p:attrName>ppt_y</p:attrName>
                                        </p:attrNameLst>
                                      </p:cBhvr>
                                      <p:tavLst>
                                        <p:tav tm="0">
                                          <p:val>
                                            <p:strVal val="#ppt_y+0"/>
                                          </p:val>
                                        </p:tav>
                                        <p:tav tm="100000">
                                          <p:val>
                                            <p:strVal val="#ppt_y+0"/>
                                          </p:val>
                                        </p:tav>
                                      </p:tavLst>
                                    </p:anim>
                                  </p:childTnLst>
                                </p:cTn>
                              </p:par>
                              <p:par>
                                <p:cTn id="232" presetID="23" presetClass="entr" presetSubtype="288" fill="hold" grpId="0" nodeType="withEffect">
                                  <p:stCondLst>
                                    <p:cond delay="0"/>
                                  </p:stCondLst>
                                  <p:childTnLst>
                                    <p:set>
                                      <p:cBhvr>
                                        <p:cTn id="233" dur="1" fill="hold">
                                          <p:stCondLst>
                                            <p:cond delay="0"/>
                                          </p:stCondLst>
                                        </p:cTn>
                                        <p:tgtEl>
                                          <p:spTgt spid="74"/>
                                        </p:tgtEl>
                                        <p:attrNameLst>
                                          <p:attrName>style.visibility</p:attrName>
                                        </p:attrNameLst>
                                      </p:cBhvr>
                                      <p:to>
                                        <p:strVal val="visible"/>
                                      </p:to>
                                    </p:set>
                                    <p:anim calcmode="lin" valueType="num">
                                      <p:cBhvr>
                                        <p:cTn id="234" dur="500" fill="hold"/>
                                        <p:tgtEl>
                                          <p:spTgt spid="74"/>
                                        </p:tgtEl>
                                        <p:attrNameLst>
                                          <p:attrName>ppt_w</p:attrName>
                                        </p:attrNameLst>
                                      </p:cBhvr>
                                      <p:tavLst>
                                        <p:tav tm="0">
                                          <p:val>
                                            <p:strVal val="4/3*#ppt_w"/>
                                          </p:val>
                                        </p:tav>
                                        <p:tav tm="100000">
                                          <p:val>
                                            <p:strVal val="#ppt_w"/>
                                          </p:val>
                                        </p:tav>
                                      </p:tavLst>
                                    </p:anim>
                                    <p:anim calcmode="lin" valueType="num">
                                      <p:cBhvr>
                                        <p:cTn id="235" dur="500" fill="hold"/>
                                        <p:tgtEl>
                                          <p:spTgt spid="74"/>
                                        </p:tgtEl>
                                        <p:attrNameLst>
                                          <p:attrName>ppt_h</p:attrName>
                                        </p:attrNameLst>
                                      </p:cBhvr>
                                      <p:tavLst>
                                        <p:tav tm="0">
                                          <p:val>
                                            <p:strVal val="4/3*#ppt_h"/>
                                          </p:val>
                                        </p:tav>
                                        <p:tav tm="100000">
                                          <p:val>
                                            <p:strVal val="#ppt_h"/>
                                          </p:val>
                                        </p:tav>
                                      </p:tavLst>
                                    </p:anim>
                                    <p:anim to="" calcmode="lin" valueType="num">
                                      <p:cBhvr>
                                        <p:cTn id="236" dur="500" fill="hold">
                                          <p:stCondLst>
                                            <p:cond delay="0"/>
                                          </p:stCondLst>
                                        </p:cTn>
                                        <p:tgtEl>
                                          <p:spTgt spid="74"/>
                                        </p:tgtEl>
                                        <p:attrNameLst>
                                          <p:attrName>ppt_x</p:attrName>
                                        </p:attrNameLst>
                                      </p:cBhvr>
                                      <p:tavLst>
                                        <p:tav tm="0">
                                          <p:val>
                                            <p:strVal val="#ppt_x+0"/>
                                          </p:val>
                                        </p:tav>
                                        <p:tav tm="100000">
                                          <p:val>
                                            <p:strVal val="#ppt_x+0"/>
                                          </p:val>
                                        </p:tav>
                                      </p:tavLst>
                                    </p:anim>
                                    <p:anim to="" calcmode="lin" valueType="num">
                                      <p:cBhvr>
                                        <p:cTn id="237" dur="500" fill="hold">
                                          <p:stCondLst>
                                            <p:cond delay="0"/>
                                          </p:stCondLst>
                                        </p:cTn>
                                        <p:tgtEl>
                                          <p:spTgt spid="74"/>
                                        </p:tgtEl>
                                        <p:attrNameLst>
                                          <p:attrName>ppt_y</p:attrName>
                                        </p:attrNameLst>
                                      </p:cBhvr>
                                      <p:tavLst>
                                        <p:tav tm="0">
                                          <p:val>
                                            <p:strVal val="#ppt_y+0"/>
                                          </p:val>
                                        </p:tav>
                                        <p:tav tm="100000">
                                          <p:val>
                                            <p:strVal val="#ppt_y+0"/>
                                          </p:val>
                                        </p:tav>
                                      </p:tavLst>
                                    </p:anim>
                                  </p:childTnLst>
                                </p:cTn>
                              </p:par>
                              <p:par>
                                <p:cTn id="238" presetID="23" presetClass="entr" presetSubtype="288" fill="hold" grpId="0" nodeType="withEffect">
                                  <p:stCondLst>
                                    <p:cond delay="0"/>
                                  </p:stCondLst>
                                  <p:childTnLst>
                                    <p:set>
                                      <p:cBhvr>
                                        <p:cTn id="239" dur="1" fill="hold">
                                          <p:stCondLst>
                                            <p:cond delay="0"/>
                                          </p:stCondLst>
                                        </p:cTn>
                                        <p:tgtEl>
                                          <p:spTgt spid="52"/>
                                        </p:tgtEl>
                                        <p:attrNameLst>
                                          <p:attrName>style.visibility</p:attrName>
                                        </p:attrNameLst>
                                      </p:cBhvr>
                                      <p:to>
                                        <p:strVal val="visible"/>
                                      </p:to>
                                    </p:set>
                                    <p:anim calcmode="lin" valueType="num">
                                      <p:cBhvr>
                                        <p:cTn id="240" dur="500" fill="hold"/>
                                        <p:tgtEl>
                                          <p:spTgt spid="52"/>
                                        </p:tgtEl>
                                        <p:attrNameLst>
                                          <p:attrName>ppt_w</p:attrName>
                                        </p:attrNameLst>
                                      </p:cBhvr>
                                      <p:tavLst>
                                        <p:tav tm="0">
                                          <p:val>
                                            <p:strVal val="4/3*#ppt_w"/>
                                          </p:val>
                                        </p:tav>
                                        <p:tav tm="100000">
                                          <p:val>
                                            <p:strVal val="#ppt_w"/>
                                          </p:val>
                                        </p:tav>
                                      </p:tavLst>
                                    </p:anim>
                                    <p:anim calcmode="lin" valueType="num">
                                      <p:cBhvr>
                                        <p:cTn id="241" dur="500" fill="hold"/>
                                        <p:tgtEl>
                                          <p:spTgt spid="52"/>
                                        </p:tgtEl>
                                        <p:attrNameLst>
                                          <p:attrName>ppt_h</p:attrName>
                                        </p:attrNameLst>
                                      </p:cBhvr>
                                      <p:tavLst>
                                        <p:tav tm="0">
                                          <p:val>
                                            <p:strVal val="4/3*#ppt_h"/>
                                          </p:val>
                                        </p:tav>
                                        <p:tav tm="100000">
                                          <p:val>
                                            <p:strVal val="#ppt_h"/>
                                          </p:val>
                                        </p:tav>
                                      </p:tavLst>
                                    </p:anim>
                                    <p:anim to="" calcmode="lin" valueType="num">
                                      <p:cBhvr>
                                        <p:cTn id="242" dur="500" fill="hold">
                                          <p:stCondLst>
                                            <p:cond delay="0"/>
                                          </p:stCondLst>
                                        </p:cTn>
                                        <p:tgtEl>
                                          <p:spTgt spid="52"/>
                                        </p:tgtEl>
                                        <p:attrNameLst>
                                          <p:attrName>ppt_x</p:attrName>
                                        </p:attrNameLst>
                                      </p:cBhvr>
                                      <p:tavLst>
                                        <p:tav tm="0">
                                          <p:val>
                                            <p:strVal val="#ppt_x+0"/>
                                          </p:val>
                                        </p:tav>
                                        <p:tav tm="100000">
                                          <p:val>
                                            <p:strVal val="#ppt_x+0"/>
                                          </p:val>
                                        </p:tav>
                                      </p:tavLst>
                                    </p:anim>
                                    <p:anim to="" calcmode="lin" valueType="num">
                                      <p:cBhvr>
                                        <p:cTn id="243" dur="500" fill="hold">
                                          <p:stCondLst>
                                            <p:cond delay="0"/>
                                          </p:stCondLst>
                                        </p:cTn>
                                        <p:tgtEl>
                                          <p:spTgt spid="52"/>
                                        </p:tgtEl>
                                        <p:attrNameLst>
                                          <p:attrName>ppt_y</p:attrName>
                                        </p:attrNameLst>
                                      </p:cBhvr>
                                      <p:tavLst>
                                        <p:tav tm="0">
                                          <p:val>
                                            <p:strVal val="#ppt_y+0"/>
                                          </p:val>
                                        </p:tav>
                                        <p:tav tm="100000">
                                          <p:val>
                                            <p:strVal val="#ppt_y+0"/>
                                          </p:val>
                                        </p:tav>
                                      </p:tavLst>
                                    </p:anim>
                                  </p:childTnLst>
                                </p:cTn>
                              </p:par>
                              <p:par>
                                <p:cTn id="244" presetID="23" presetClass="entr" presetSubtype="288" fill="hold" grpId="0" nodeType="withEffect">
                                  <p:stCondLst>
                                    <p:cond delay="0"/>
                                  </p:stCondLst>
                                  <p:childTnLst>
                                    <p:set>
                                      <p:cBhvr>
                                        <p:cTn id="245" dur="1" fill="hold">
                                          <p:stCondLst>
                                            <p:cond delay="0"/>
                                          </p:stCondLst>
                                        </p:cTn>
                                        <p:tgtEl>
                                          <p:spTgt spid="54"/>
                                        </p:tgtEl>
                                        <p:attrNameLst>
                                          <p:attrName>style.visibility</p:attrName>
                                        </p:attrNameLst>
                                      </p:cBhvr>
                                      <p:to>
                                        <p:strVal val="visible"/>
                                      </p:to>
                                    </p:set>
                                    <p:anim calcmode="lin" valueType="num">
                                      <p:cBhvr>
                                        <p:cTn id="246" dur="500" fill="hold"/>
                                        <p:tgtEl>
                                          <p:spTgt spid="54"/>
                                        </p:tgtEl>
                                        <p:attrNameLst>
                                          <p:attrName>ppt_w</p:attrName>
                                        </p:attrNameLst>
                                      </p:cBhvr>
                                      <p:tavLst>
                                        <p:tav tm="0">
                                          <p:val>
                                            <p:strVal val="4/3*#ppt_w"/>
                                          </p:val>
                                        </p:tav>
                                        <p:tav tm="100000">
                                          <p:val>
                                            <p:strVal val="#ppt_w"/>
                                          </p:val>
                                        </p:tav>
                                      </p:tavLst>
                                    </p:anim>
                                    <p:anim calcmode="lin" valueType="num">
                                      <p:cBhvr>
                                        <p:cTn id="247" dur="500" fill="hold"/>
                                        <p:tgtEl>
                                          <p:spTgt spid="54"/>
                                        </p:tgtEl>
                                        <p:attrNameLst>
                                          <p:attrName>ppt_h</p:attrName>
                                        </p:attrNameLst>
                                      </p:cBhvr>
                                      <p:tavLst>
                                        <p:tav tm="0">
                                          <p:val>
                                            <p:strVal val="4/3*#ppt_h"/>
                                          </p:val>
                                        </p:tav>
                                        <p:tav tm="100000">
                                          <p:val>
                                            <p:strVal val="#ppt_h"/>
                                          </p:val>
                                        </p:tav>
                                      </p:tavLst>
                                    </p:anim>
                                    <p:anim to="" calcmode="lin" valueType="num">
                                      <p:cBhvr>
                                        <p:cTn id="248" dur="500" fill="hold">
                                          <p:stCondLst>
                                            <p:cond delay="0"/>
                                          </p:stCondLst>
                                        </p:cTn>
                                        <p:tgtEl>
                                          <p:spTgt spid="54"/>
                                        </p:tgtEl>
                                        <p:attrNameLst>
                                          <p:attrName>ppt_x</p:attrName>
                                        </p:attrNameLst>
                                      </p:cBhvr>
                                      <p:tavLst>
                                        <p:tav tm="0">
                                          <p:val>
                                            <p:strVal val="#ppt_x+0"/>
                                          </p:val>
                                        </p:tav>
                                        <p:tav tm="100000">
                                          <p:val>
                                            <p:strVal val="#ppt_x+0"/>
                                          </p:val>
                                        </p:tav>
                                      </p:tavLst>
                                    </p:anim>
                                    <p:anim to="" calcmode="lin" valueType="num">
                                      <p:cBhvr>
                                        <p:cTn id="249" dur="500" fill="hold">
                                          <p:stCondLst>
                                            <p:cond delay="0"/>
                                          </p:stCondLst>
                                        </p:cTn>
                                        <p:tgtEl>
                                          <p:spTgt spid="54"/>
                                        </p:tgtEl>
                                        <p:attrNameLst>
                                          <p:attrName>ppt_y</p:attrName>
                                        </p:attrNameLst>
                                      </p:cBhvr>
                                      <p:tavLst>
                                        <p:tav tm="0">
                                          <p:val>
                                            <p:strVal val="#ppt_y+0"/>
                                          </p:val>
                                        </p:tav>
                                        <p:tav tm="100000">
                                          <p:val>
                                            <p:strVal val="#ppt_y+0"/>
                                          </p:val>
                                        </p:tav>
                                      </p:tavLst>
                                    </p:anim>
                                  </p:childTnLst>
                                </p:cTn>
                              </p:par>
                              <p:par>
                                <p:cTn id="250" presetID="23" presetClass="entr" presetSubtype="288" fill="hold" grpId="0" nodeType="withEffect">
                                  <p:stCondLst>
                                    <p:cond delay="0"/>
                                  </p:stCondLst>
                                  <p:childTnLst>
                                    <p:set>
                                      <p:cBhvr>
                                        <p:cTn id="251" dur="1" fill="hold">
                                          <p:stCondLst>
                                            <p:cond delay="0"/>
                                          </p:stCondLst>
                                        </p:cTn>
                                        <p:tgtEl>
                                          <p:spTgt spid="56"/>
                                        </p:tgtEl>
                                        <p:attrNameLst>
                                          <p:attrName>style.visibility</p:attrName>
                                        </p:attrNameLst>
                                      </p:cBhvr>
                                      <p:to>
                                        <p:strVal val="visible"/>
                                      </p:to>
                                    </p:set>
                                    <p:anim calcmode="lin" valueType="num">
                                      <p:cBhvr>
                                        <p:cTn id="252" dur="500" fill="hold"/>
                                        <p:tgtEl>
                                          <p:spTgt spid="56"/>
                                        </p:tgtEl>
                                        <p:attrNameLst>
                                          <p:attrName>ppt_w</p:attrName>
                                        </p:attrNameLst>
                                      </p:cBhvr>
                                      <p:tavLst>
                                        <p:tav tm="0">
                                          <p:val>
                                            <p:strVal val="4/3*#ppt_w"/>
                                          </p:val>
                                        </p:tav>
                                        <p:tav tm="100000">
                                          <p:val>
                                            <p:strVal val="#ppt_w"/>
                                          </p:val>
                                        </p:tav>
                                      </p:tavLst>
                                    </p:anim>
                                    <p:anim calcmode="lin" valueType="num">
                                      <p:cBhvr>
                                        <p:cTn id="253" dur="500" fill="hold"/>
                                        <p:tgtEl>
                                          <p:spTgt spid="56"/>
                                        </p:tgtEl>
                                        <p:attrNameLst>
                                          <p:attrName>ppt_h</p:attrName>
                                        </p:attrNameLst>
                                      </p:cBhvr>
                                      <p:tavLst>
                                        <p:tav tm="0">
                                          <p:val>
                                            <p:strVal val="4/3*#ppt_h"/>
                                          </p:val>
                                        </p:tav>
                                        <p:tav tm="100000">
                                          <p:val>
                                            <p:strVal val="#ppt_h"/>
                                          </p:val>
                                        </p:tav>
                                      </p:tavLst>
                                    </p:anim>
                                    <p:anim to="" calcmode="lin" valueType="num">
                                      <p:cBhvr>
                                        <p:cTn id="254" dur="500" fill="hold">
                                          <p:stCondLst>
                                            <p:cond delay="0"/>
                                          </p:stCondLst>
                                        </p:cTn>
                                        <p:tgtEl>
                                          <p:spTgt spid="56"/>
                                        </p:tgtEl>
                                        <p:attrNameLst>
                                          <p:attrName>ppt_x</p:attrName>
                                        </p:attrNameLst>
                                      </p:cBhvr>
                                      <p:tavLst>
                                        <p:tav tm="0">
                                          <p:val>
                                            <p:strVal val="#ppt_x+0"/>
                                          </p:val>
                                        </p:tav>
                                        <p:tav tm="100000">
                                          <p:val>
                                            <p:strVal val="#ppt_x+0"/>
                                          </p:val>
                                        </p:tav>
                                      </p:tavLst>
                                    </p:anim>
                                    <p:anim to="" calcmode="lin" valueType="num">
                                      <p:cBhvr>
                                        <p:cTn id="255" dur="500" fill="hold">
                                          <p:stCondLst>
                                            <p:cond delay="0"/>
                                          </p:stCondLst>
                                        </p:cTn>
                                        <p:tgtEl>
                                          <p:spTgt spid="56"/>
                                        </p:tgtEl>
                                        <p:attrNameLst>
                                          <p:attrName>ppt_y</p:attrName>
                                        </p:attrNameLst>
                                      </p:cBhvr>
                                      <p:tavLst>
                                        <p:tav tm="0">
                                          <p:val>
                                            <p:strVal val="#ppt_y+0"/>
                                          </p:val>
                                        </p:tav>
                                        <p:tav tm="100000">
                                          <p:val>
                                            <p:strVal val="#ppt_y+0"/>
                                          </p:val>
                                        </p:tav>
                                      </p:tavLst>
                                    </p:anim>
                                  </p:childTnLst>
                                </p:cTn>
                              </p:par>
                              <p:par>
                                <p:cTn id="256" presetID="23" presetClass="entr" presetSubtype="288" fill="hold" grpId="0" nodeType="withEffect">
                                  <p:stCondLst>
                                    <p:cond delay="0"/>
                                  </p:stCondLst>
                                  <p:childTnLst>
                                    <p:set>
                                      <p:cBhvr>
                                        <p:cTn id="257" dur="1" fill="hold">
                                          <p:stCondLst>
                                            <p:cond delay="0"/>
                                          </p:stCondLst>
                                        </p:cTn>
                                        <p:tgtEl>
                                          <p:spTgt spid="16"/>
                                        </p:tgtEl>
                                        <p:attrNameLst>
                                          <p:attrName>style.visibility</p:attrName>
                                        </p:attrNameLst>
                                      </p:cBhvr>
                                      <p:to>
                                        <p:strVal val="visible"/>
                                      </p:to>
                                    </p:set>
                                    <p:anim calcmode="lin" valueType="num">
                                      <p:cBhvr>
                                        <p:cTn id="258" dur="500" fill="hold"/>
                                        <p:tgtEl>
                                          <p:spTgt spid="16"/>
                                        </p:tgtEl>
                                        <p:attrNameLst>
                                          <p:attrName>ppt_w</p:attrName>
                                        </p:attrNameLst>
                                      </p:cBhvr>
                                      <p:tavLst>
                                        <p:tav tm="0">
                                          <p:val>
                                            <p:strVal val="4/3*#ppt_w"/>
                                          </p:val>
                                        </p:tav>
                                        <p:tav tm="100000">
                                          <p:val>
                                            <p:strVal val="#ppt_w"/>
                                          </p:val>
                                        </p:tav>
                                      </p:tavLst>
                                    </p:anim>
                                    <p:anim calcmode="lin" valueType="num">
                                      <p:cBhvr>
                                        <p:cTn id="259" dur="500" fill="hold"/>
                                        <p:tgtEl>
                                          <p:spTgt spid="16"/>
                                        </p:tgtEl>
                                        <p:attrNameLst>
                                          <p:attrName>ppt_h</p:attrName>
                                        </p:attrNameLst>
                                      </p:cBhvr>
                                      <p:tavLst>
                                        <p:tav tm="0">
                                          <p:val>
                                            <p:strVal val="4/3*#ppt_h"/>
                                          </p:val>
                                        </p:tav>
                                        <p:tav tm="100000">
                                          <p:val>
                                            <p:strVal val="#ppt_h"/>
                                          </p:val>
                                        </p:tav>
                                      </p:tavLst>
                                    </p:anim>
                                    <p:anim to="" calcmode="lin" valueType="num">
                                      <p:cBhvr>
                                        <p:cTn id="260" dur="500" fill="hold">
                                          <p:stCondLst>
                                            <p:cond delay="0"/>
                                          </p:stCondLst>
                                        </p:cTn>
                                        <p:tgtEl>
                                          <p:spTgt spid="16"/>
                                        </p:tgtEl>
                                        <p:attrNameLst>
                                          <p:attrName>ppt_x</p:attrName>
                                        </p:attrNameLst>
                                      </p:cBhvr>
                                      <p:tavLst>
                                        <p:tav tm="0">
                                          <p:val>
                                            <p:strVal val="#ppt_x+0"/>
                                          </p:val>
                                        </p:tav>
                                        <p:tav tm="100000">
                                          <p:val>
                                            <p:strVal val="#ppt_x+0"/>
                                          </p:val>
                                        </p:tav>
                                      </p:tavLst>
                                    </p:anim>
                                    <p:anim to="" calcmode="lin" valueType="num">
                                      <p:cBhvr>
                                        <p:cTn id="261" dur="500" fill="hold">
                                          <p:stCondLst>
                                            <p:cond delay="0"/>
                                          </p:stCondLst>
                                        </p:cTn>
                                        <p:tgtEl>
                                          <p:spTgt spid="16"/>
                                        </p:tgtEl>
                                        <p:attrNameLst>
                                          <p:attrName>ppt_y</p:attrName>
                                        </p:attrNameLst>
                                      </p:cBhvr>
                                      <p:tavLst>
                                        <p:tav tm="0">
                                          <p:val>
                                            <p:strVal val="#ppt_y+0"/>
                                          </p:val>
                                        </p:tav>
                                        <p:tav tm="100000">
                                          <p:val>
                                            <p:strVal val="#ppt_y+0"/>
                                          </p:val>
                                        </p:tav>
                                      </p:tavLst>
                                    </p:anim>
                                  </p:childTnLst>
                                </p:cTn>
                              </p:par>
                              <p:par>
                                <p:cTn id="262" presetID="23" presetClass="entr" presetSubtype="288" fill="hold" grpId="0" nodeType="withEffect">
                                  <p:stCondLst>
                                    <p:cond delay="0"/>
                                  </p:stCondLst>
                                  <p:childTnLst>
                                    <p:set>
                                      <p:cBhvr>
                                        <p:cTn id="263" dur="1" fill="hold">
                                          <p:stCondLst>
                                            <p:cond delay="0"/>
                                          </p:stCondLst>
                                        </p:cTn>
                                        <p:tgtEl>
                                          <p:spTgt spid="17"/>
                                        </p:tgtEl>
                                        <p:attrNameLst>
                                          <p:attrName>style.visibility</p:attrName>
                                        </p:attrNameLst>
                                      </p:cBhvr>
                                      <p:to>
                                        <p:strVal val="visible"/>
                                      </p:to>
                                    </p:set>
                                    <p:anim calcmode="lin" valueType="num">
                                      <p:cBhvr>
                                        <p:cTn id="264" dur="500" fill="hold"/>
                                        <p:tgtEl>
                                          <p:spTgt spid="17"/>
                                        </p:tgtEl>
                                        <p:attrNameLst>
                                          <p:attrName>ppt_w</p:attrName>
                                        </p:attrNameLst>
                                      </p:cBhvr>
                                      <p:tavLst>
                                        <p:tav tm="0">
                                          <p:val>
                                            <p:strVal val="4/3*#ppt_w"/>
                                          </p:val>
                                        </p:tav>
                                        <p:tav tm="100000">
                                          <p:val>
                                            <p:strVal val="#ppt_w"/>
                                          </p:val>
                                        </p:tav>
                                      </p:tavLst>
                                    </p:anim>
                                    <p:anim calcmode="lin" valueType="num">
                                      <p:cBhvr>
                                        <p:cTn id="265" dur="500" fill="hold"/>
                                        <p:tgtEl>
                                          <p:spTgt spid="17"/>
                                        </p:tgtEl>
                                        <p:attrNameLst>
                                          <p:attrName>ppt_h</p:attrName>
                                        </p:attrNameLst>
                                      </p:cBhvr>
                                      <p:tavLst>
                                        <p:tav tm="0">
                                          <p:val>
                                            <p:strVal val="4/3*#ppt_h"/>
                                          </p:val>
                                        </p:tav>
                                        <p:tav tm="100000">
                                          <p:val>
                                            <p:strVal val="#ppt_h"/>
                                          </p:val>
                                        </p:tav>
                                      </p:tavLst>
                                    </p:anim>
                                    <p:anim to="" calcmode="lin" valueType="num">
                                      <p:cBhvr>
                                        <p:cTn id="266" dur="500" fill="hold">
                                          <p:stCondLst>
                                            <p:cond delay="0"/>
                                          </p:stCondLst>
                                        </p:cTn>
                                        <p:tgtEl>
                                          <p:spTgt spid="17"/>
                                        </p:tgtEl>
                                        <p:attrNameLst>
                                          <p:attrName>ppt_x</p:attrName>
                                        </p:attrNameLst>
                                      </p:cBhvr>
                                      <p:tavLst>
                                        <p:tav tm="0">
                                          <p:val>
                                            <p:strVal val="#ppt_x+0"/>
                                          </p:val>
                                        </p:tav>
                                        <p:tav tm="100000">
                                          <p:val>
                                            <p:strVal val="#ppt_x+0"/>
                                          </p:val>
                                        </p:tav>
                                      </p:tavLst>
                                    </p:anim>
                                    <p:anim to="" calcmode="lin" valueType="num">
                                      <p:cBhvr>
                                        <p:cTn id="267" dur="500" fill="hold">
                                          <p:stCondLst>
                                            <p:cond delay="0"/>
                                          </p:stCondLst>
                                        </p:cTn>
                                        <p:tgtEl>
                                          <p:spTgt spid="17"/>
                                        </p:tgtEl>
                                        <p:attrNameLst>
                                          <p:attrName>ppt_y</p:attrName>
                                        </p:attrNameLst>
                                      </p:cBhvr>
                                      <p:tavLst>
                                        <p:tav tm="0">
                                          <p:val>
                                            <p:strVal val="#ppt_y+0"/>
                                          </p:val>
                                        </p:tav>
                                        <p:tav tm="100000">
                                          <p:val>
                                            <p:strVal val="#ppt_y+0"/>
                                          </p:val>
                                        </p:tav>
                                      </p:tavLst>
                                    </p:anim>
                                  </p:childTnLst>
                                </p:cTn>
                              </p:par>
                              <p:par>
                                <p:cTn id="268" presetID="23" presetClass="entr" presetSubtype="288" fill="hold" grpId="0" nodeType="withEffect">
                                  <p:stCondLst>
                                    <p:cond delay="0"/>
                                  </p:stCondLst>
                                  <p:childTnLst>
                                    <p:set>
                                      <p:cBhvr>
                                        <p:cTn id="269" dur="1" fill="hold">
                                          <p:stCondLst>
                                            <p:cond delay="0"/>
                                          </p:stCondLst>
                                        </p:cTn>
                                        <p:tgtEl>
                                          <p:spTgt spid="19"/>
                                        </p:tgtEl>
                                        <p:attrNameLst>
                                          <p:attrName>style.visibility</p:attrName>
                                        </p:attrNameLst>
                                      </p:cBhvr>
                                      <p:to>
                                        <p:strVal val="visible"/>
                                      </p:to>
                                    </p:set>
                                    <p:anim calcmode="lin" valueType="num">
                                      <p:cBhvr>
                                        <p:cTn id="270" dur="500" fill="hold"/>
                                        <p:tgtEl>
                                          <p:spTgt spid="19"/>
                                        </p:tgtEl>
                                        <p:attrNameLst>
                                          <p:attrName>ppt_w</p:attrName>
                                        </p:attrNameLst>
                                      </p:cBhvr>
                                      <p:tavLst>
                                        <p:tav tm="0">
                                          <p:val>
                                            <p:strVal val="4/3*#ppt_w"/>
                                          </p:val>
                                        </p:tav>
                                        <p:tav tm="100000">
                                          <p:val>
                                            <p:strVal val="#ppt_w"/>
                                          </p:val>
                                        </p:tav>
                                      </p:tavLst>
                                    </p:anim>
                                    <p:anim calcmode="lin" valueType="num">
                                      <p:cBhvr>
                                        <p:cTn id="271" dur="500" fill="hold"/>
                                        <p:tgtEl>
                                          <p:spTgt spid="19"/>
                                        </p:tgtEl>
                                        <p:attrNameLst>
                                          <p:attrName>ppt_h</p:attrName>
                                        </p:attrNameLst>
                                      </p:cBhvr>
                                      <p:tavLst>
                                        <p:tav tm="0">
                                          <p:val>
                                            <p:strVal val="4/3*#ppt_h"/>
                                          </p:val>
                                        </p:tav>
                                        <p:tav tm="100000">
                                          <p:val>
                                            <p:strVal val="#ppt_h"/>
                                          </p:val>
                                        </p:tav>
                                      </p:tavLst>
                                    </p:anim>
                                    <p:anim to="" calcmode="lin" valueType="num">
                                      <p:cBhvr>
                                        <p:cTn id="272" dur="500" fill="hold">
                                          <p:stCondLst>
                                            <p:cond delay="0"/>
                                          </p:stCondLst>
                                        </p:cTn>
                                        <p:tgtEl>
                                          <p:spTgt spid="19"/>
                                        </p:tgtEl>
                                        <p:attrNameLst>
                                          <p:attrName>ppt_x</p:attrName>
                                        </p:attrNameLst>
                                      </p:cBhvr>
                                      <p:tavLst>
                                        <p:tav tm="0">
                                          <p:val>
                                            <p:strVal val="#ppt_x+0"/>
                                          </p:val>
                                        </p:tav>
                                        <p:tav tm="100000">
                                          <p:val>
                                            <p:strVal val="#ppt_x+0"/>
                                          </p:val>
                                        </p:tav>
                                      </p:tavLst>
                                    </p:anim>
                                    <p:anim to="" calcmode="lin" valueType="num">
                                      <p:cBhvr>
                                        <p:cTn id="273" dur="500" fill="hold">
                                          <p:stCondLst>
                                            <p:cond delay="0"/>
                                          </p:stCondLst>
                                        </p:cTn>
                                        <p:tgtEl>
                                          <p:spTgt spid="19"/>
                                        </p:tgtEl>
                                        <p:attrNameLst>
                                          <p:attrName>ppt_y</p:attrName>
                                        </p:attrNameLst>
                                      </p:cBhvr>
                                      <p:tavLst>
                                        <p:tav tm="0">
                                          <p:val>
                                            <p:strVal val="#ppt_y+0"/>
                                          </p:val>
                                        </p:tav>
                                        <p:tav tm="100000">
                                          <p:val>
                                            <p:strVal val="#ppt_y+0"/>
                                          </p:val>
                                        </p:tav>
                                      </p:tavLst>
                                    </p:anim>
                                  </p:childTnLst>
                                </p:cTn>
                              </p:par>
                              <p:par>
                                <p:cTn id="274" presetID="23" presetClass="entr" presetSubtype="288" fill="hold" grpId="0" nodeType="withEffect">
                                  <p:stCondLst>
                                    <p:cond delay="0"/>
                                  </p:stCondLst>
                                  <p:childTnLst>
                                    <p:set>
                                      <p:cBhvr>
                                        <p:cTn id="275" dur="1" fill="hold">
                                          <p:stCondLst>
                                            <p:cond delay="0"/>
                                          </p:stCondLst>
                                        </p:cTn>
                                        <p:tgtEl>
                                          <p:spTgt spid="50"/>
                                        </p:tgtEl>
                                        <p:attrNameLst>
                                          <p:attrName>style.visibility</p:attrName>
                                        </p:attrNameLst>
                                      </p:cBhvr>
                                      <p:to>
                                        <p:strVal val="visible"/>
                                      </p:to>
                                    </p:set>
                                    <p:anim calcmode="lin" valueType="num">
                                      <p:cBhvr>
                                        <p:cTn id="276" dur="500" fill="hold"/>
                                        <p:tgtEl>
                                          <p:spTgt spid="50"/>
                                        </p:tgtEl>
                                        <p:attrNameLst>
                                          <p:attrName>ppt_w</p:attrName>
                                        </p:attrNameLst>
                                      </p:cBhvr>
                                      <p:tavLst>
                                        <p:tav tm="0">
                                          <p:val>
                                            <p:strVal val="4/3*#ppt_w"/>
                                          </p:val>
                                        </p:tav>
                                        <p:tav tm="100000">
                                          <p:val>
                                            <p:strVal val="#ppt_w"/>
                                          </p:val>
                                        </p:tav>
                                      </p:tavLst>
                                    </p:anim>
                                    <p:anim calcmode="lin" valueType="num">
                                      <p:cBhvr>
                                        <p:cTn id="277" dur="500" fill="hold"/>
                                        <p:tgtEl>
                                          <p:spTgt spid="50"/>
                                        </p:tgtEl>
                                        <p:attrNameLst>
                                          <p:attrName>ppt_h</p:attrName>
                                        </p:attrNameLst>
                                      </p:cBhvr>
                                      <p:tavLst>
                                        <p:tav tm="0">
                                          <p:val>
                                            <p:strVal val="4/3*#ppt_h"/>
                                          </p:val>
                                        </p:tav>
                                        <p:tav tm="100000">
                                          <p:val>
                                            <p:strVal val="#ppt_h"/>
                                          </p:val>
                                        </p:tav>
                                      </p:tavLst>
                                    </p:anim>
                                    <p:anim to="" calcmode="lin" valueType="num">
                                      <p:cBhvr>
                                        <p:cTn id="278" dur="500" fill="hold">
                                          <p:stCondLst>
                                            <p:cond delay="0"/>
                                          </p:stCondLst>
                                        </p:cTn>
                                        <p:tgtEl>
                                          <p:spTgt spid="50"/>
                                        </p:tgtEl>
                                        <p:attrNameLst>
                                          <p:attrName>ppt_x</p:attrName>
                                        </p:attrNameLst>
                                      </p:cBhvr>
                                      <p:tavLst>
                                        <p:tav tm="0">
                                          <p:val>
                                            <p:strVal val="#ppt_x+0"/>
                                          </p:val>
                                        </p:tav>
                                        <p:tav tm="100000">
                                          <p:val>
                                            <p:strVal val="#ppt_x+0"/>
                                          </p:val>
                                        </p:tav>
                                      </p:tavLst>
                                    </p:anim>
                                    <p:anim to="" calcmode="lin" valueType="num">
                                      <p:cBhvr>
                                        <p:cTn id="279" dur="500" fill="hold">
                                          <p:stCondLst>
                                            <p:cond delay="0"/>
                                          </p:stCondLst>
                                        </p:cTn>
                                        <p:tgtEl>
                                          <p:spTgt spid="50"/>
                                        </p:tgtEl>
                                        <p:attrNameLst>
                                          <p:attrName>ppt_y</p:attrName>
                                        </p:attrNameLst>
                                      </p:cBhvr>
                                      <p:tavLst>
                                        <p:tav tm="0">
                                          <p:val>
                                            <p:strVal val="#ppt_y+0"/>
                                          </p:val>
                                        </p:tav>
                                        <p:tav tm="100000">
                                          <p:val>
                                            <p:strVal val="#ppt_y+0"/>
                                          </p:val>
                                        </p:tav>
                                      </p:tavLst>
                                    </p:anim>
                                  </p:childTnLst>
                                </p:cTn>
                              </p:par>
                              <p:par>
                                <p:cTn id="280" presetID="23" presetClass="entr" presetSubtype="288" fill="hold" nodeType="withEffect">
                                  <p:stCondLst>
                                    <p:cond delay="0"/>
                                  </p:stCondLst>
                                  <p:childTnLst>
                                    <p:set>
                                      <p:cBhvr>
                                        <p:cTn id="281" dur="1" fill="hold">
                                          <p:stCondLst>
                                            <p:cond delay="0"/>
                                          </p:stCondLst>
                                        </p:cTn>
                                        <p:tgtEl>
                                          <p:spTgt spid="21"/>
                                        </p:tgtEl>
                                        <p:attrNameLst>
                                          <p:attrName>style.visibility</p:attrName>
                                        </p:attrNameLst>
                                      </p:cBhvr>
                                      <p:to>
                                        <p:strVal val="visible"/>
                                      </p:to>
                                    </p:set>
                                    <p:anim calcmode="lin" valueType="num">
                                      <p:cBhvr>
                                        <p:cTn id="282" dur="500" fill="hold"/>
                                        <p:tgtEl>
                                          <p:spTgt spid="21"/>
                                        </p:tgtEl>
                                        <p:attrNameLst>
                                          <p:attrName>ppt_w</p:attrName>
                                        </p:attrNameLst>
                                      </p:cBhvr>
                                      <p:tavLst>
                                        <p:tav tm="0">
                                          <p:val>
                                            <p:strVal val="4/3*#ppt_w"/>
                                          </p:val>
                                        </p:tav>
                                        <p:tav tm="100000">
                                          <p:val>
                                            <p:strVal val="#ppt_w"/>
                                          </p:val>
                                        </p:tav>
                                      </p:tavLst>
                                    </p:anim>
                                    <p:anim calcmode="lin" valueType="num">
                                      <p:cBhvr>
                                        <p:cTn id="283" dur="500" fill="hold"/>
                                        <p:tgtEl>
                                          <p:spTgt spid="21"/>
                                        </p:tgtEl>
                                        <p:attrNameLst>
                                          <p:attrName>ppt_h</p:attrName>
                                        </p:attrNameLst>
                                      </p:cBhvr>
                                      <p:tavLst>
                                        <p:tav tm="0">
                                          <p:val>
                                            <p:strVal val="4/3*#ppt_h"/>
                                          </p:val>
                                        </p:tav>
                                        <p:tav tm="100000">
                                          <p:val>
                                            <p:strVal val="#ppt_h"/>
                                          </p:val>
                                        </p:tav>
                                      </p:tavLst>
                                    </p:anim>
                                    <p:anim to="" calcmode="lin" valueType="num">
                                      <p:cBhvr>
                                        <p:cTn id="284" dur="500" fill="hold">
                                          <p:stCondLst>
                                            <p:cond delay="0"/>
                                          </p:stCondLst>
                                        </p:cTn>
                                        <p:tgtEl>
                                          <p:spTgt spid="21"/>
                                        </p:tgtEl>
                                        <p:attrNameLst>
                                          <p:attrName>ppt_x</p:attrName>
                                        </p:attrNameLst>
                                      </p:cBhvr>
                                      <p:tavLst>
                                        <p:tav tm="0">
                                          <p:val>
                                            <p:strVal val="#ppt_x+0"/>
                                          </p:val>
                                        </p:tav>
                                        <p:tav tm="100000">
                                          <p:val>
                                            <p:strVal val="#ppt_x+0"/>
                                          </p:val>
                                        </p:tav>
                                      </p:tavLst>
                                    </p:anim>
                                    <p:anim to="" calcmode="lin" valueType="num">
                                      <p:cBhvr>
                                        <p:cTn id="285" dur="500" fill="hold">
                                          <p:stCondLst>
                                            <p:cond delay="0"/>
                                          </p:stCondLst>
                                        </p:cTn>
                                        <p:tgtEl>
                                          <p:spTgt spid="21"/>
                                        </p:tgtEl>
                                        <p:attrNameLst>
                                          <p:attrName>ppt_y</p:attrName>
                                        </p:attrNameLst>
                                      </p:cBhvr>
                                      <p:tavLst>
                                        <p:tav tm="0">
                                          <p:val>
                                            <p:strVal val="#ppt_y+0"/>
                                          </p:val>
                                        </p:tav>
                                        <p:tav tm="100000">
                                          <p:val>
                                            <p:strVal val="#ppt_y+0"/>
                                          </p:val>
                                        </p:tav>
                                      </p:tavLst>
                                    </p:anim>
                                  </p:childTnLst>
                                </p:cTn>
                              </p:par>
                              <p:par>
                                <p:cTn id="286" presetID="23" presetClass="entr" presetSubtype="288" fill="hold" nodeType="withEffect">
                                  <p:stCondLst>
                                    <p:cond delay="0"/>
                                  </p:stCondLst>
                                  <p:childTnLst>
                                    <p:set>
                                      <p:cBhvr>
                                        <p:cTn id="287" dur="1" fill="hold">
                                          <p:stCondLst>
                                            <p:cond delay="0"/>
                                          </p:stCondLst>
                                        </p:cTn>
                                        <p:tgtEl>
                                          <p:spTgt spid="41"/>
                                        </p:tgtEl>
                                        <p:attrNameLst>
                                          <p:attrName>style.visibility</p:attrName>
                                        </p:attrNameLst>
                                      </p:cBhvr>
                                      <p:to>
                                        <p:strVal val="visible"/>
                                      </p:to>
                                    </p:set>
                                    <p:anim calcmode="lin" valueType="num">
                                      <p:cBhvr>
                                        <p:cTn id="288" dur="500" fill="hold"/>
                                        <p:tgtEl>
                                          <p:spTgt spid="41"/>
                                        </p:tgtEl>
                                        <p:attrNameLst>
                                          <p:attrName>ppt_w</p:attrName>
                                        </p:attrNameLst>
                                      </p:cBhvr>
                                      <p:tavLst>
                                        <p:tav tm="0">
                                          <p:val>
                                            <p:strVal val="4/3*#ppt_w"/>
                                          </p:val>
                                        </p:tav>
                                        <p:tav tm="100000">
                                          <p:val>
                                            <p:strVal val="#ppt_w"/>
                                          </p:val>
                                        </p:tav>
                                      </p:tavLst>
                                    </p:anim>
                                    <p:anim calcmode="lin" valueType="num">
                                      <p:cBhvr>
                                        <p:cTn id="289" dur="500" fill="hold"/>
                                        <p:tgtEl>
                                          <p:spTgt spid="41"/>
                                        </p:tgtEl>
                                        <p:attrNameLst>
                                          <p:attrName>ppt_h</p:attrName>
                                        </p:attrNameLst>
                                      </p:cBhvr>
                                      <p:tavLst>
                                        <p:tav tm="0">
                                          <p:val>
                                            <p:strVal val="4/3*#ppt_h"/>
                                          </p:val>
                                        </p:tav>
                                        <p:tav tm="100000">
                                          <p:val>
                                            <p:strVal val="#ppt_h"/>
                                          </p:val>
                                        </p:tav>
                                      </p:tavLst>
                                    </p:anim>
                                    <p:anim to="" calcmode="lin" valueType="num">
                                      <p:cBhvr>
                                        <p:cTn id="290" dur="500" fill="hold">
                                          <p:stCondLst>
                                            <p:cond delay="0"/>
                                          </p:stCondLst>
                                        </p:cTn>
                                        <p:tgtEl>
                                          <p:spTgt spid="41"/>
                                        </p:tgtEl>
                                        <p:attrNameLst>
                                          <p:attrName>ppt_x</p:attrName>
                                        </p:attrNameLst>
                                      </p:cBhvr>
                                      <p:tavLst>
                                        <p:tav tm="0">
                                          <p:val>
                                            <p:strVal val="#ppt_x+0"/>
                                          </p:val>
                                        </p:tav>
                                        <p:tav tm="100000">
                                          <p:val>
                                            <p:strVal val="#ppt_x+0"/>
                                          </p:val>
                                        </p:tav>
                                      </p:tavLst>
                                    </p:anim>
                                    <p:anim to="" calcmode="lin" valueType="num">
                                      <p:cBhvr>
                                        <p:cTn id="291" dur="500" fill="hold">
                                          <p:stCondLst>
                                            <p:cond delay="0"/>
                                          </p:stCondLst>
                                        </p:cTn>
                                        <p:tgtEl>
                                          <p:spTgt spid="41"/>
                                        </p:tgtEl>
                                        <p:attrNameLst>
                                          <p:attrName>ppt_y</p:attrName>
                                        </p:attrNameLst>
                                      </p:cBhvr>
                                      <p:tavLst>
                                        <p:tav tm="0">
                                          <p:val>
                                            <p:strVal val="#ppt_y+0"/>
                                          </p:val>
                                        </p:tav>
                                        <p:tav tm="100000">
                                          <p:val>
                                            <p:strVal val="#ppt_y+0"/>
                                          </p:val>
                                        </p:tav>
                                      </p:tavLst>
                                    </p:anim>
                                  </p:childTnLst>
                                </p:cTn>
                              </p:par>
                              <p:par>
                                <p:cTn id="292" presetID="35" presetClass="path" presetSubtype="0" accel="50000" decel="50000" fill="hold" grpId="2" nodeType="withEffect">
                                  <p:stCondLst>
                                    <p:cond delay="0"/>
                                  </p:stCondLst>
                                  <p:childTnLst>
                                    <p:anim to="" calcmode="lin" valueType="num">
                                      <p:cBhvr>
                                        <p:cTn id="293"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294"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295"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296"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297" presetID="35" presetClass="path" presetSubtype="0" accel="50000" decel="50000" fill="hold" grpId="2" nodeType="withEffect">
                                  <p:stCondLst>
                                    <p:cond delay="0"/>
                                  </p:stCondLst>
                                  <p:childTnLst>
                                    <p:anim to="" calcmode="lin" valueType="num">
                                      <p:cBhvr>
                                        <p:cTn id="298"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299"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0"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1"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2" presetID="35" presetClass="path" presetSubtype="0" accel="50000" decel="50000" fill="hold" grpId="2" nodeType="withEffect">
                                  <p:stCondLst>
                                    <p:cond delay="0"/>
                                  </p:stCondLst>
                                  <p:childTnLst>
                                    <p:anim to="" calcmode="lin" valueType="num">
                                      <p:cBhvr>
                                        <p:cTn id="303" dur="500" fill="hold">
                                          <p:stCondLst>
                                            <p:cond delay="0"/>
                                          </p:stCondLst>
                                        </p:cTn>
                                        <p:tgtEl>
                                          <p:spTgt spid="34"/>
                                        </p:tgtEl>
                                        <p:attrNameLst>
                                          <p:attrName>ppt_x</p:attrName>
                                        </p:attrNameLst>
                                      </p:cBhvr>
                                      <p:tavLst>
                                        <p:tav tm="0">
                                          <p:val>
                                            <p:strVal val="ppt_x"/>
                                          </p:val>
                                        </p:tav>
                                        <p:tav tm="100000">
                                          <p:val>
                                            <p:strVal val="#ppt_x+0"/>
                                          </p:val>
                                        </p:tav>
                                      </p:tavLst>
                                    </p:anim>
                                    <p:anim to="" calcmode="lin" valueType="num">
                                      <p:cBhvr>
                                        <p:cTn id="304" dur="500" fill="hold">
                                          <p:stCondLst>
                                            <p:cond delay="0"/>
                                          </p:stCondLst>
                                        </p:cTn>
                                        <p:tgtEl>
                                          <p:spTgt spid="34"/>
                                        </p:tgtEl>
                                        <p:attrNameLst>
                                          <p:attrName>ppt_y</p:attrName>
                                        </p:attrNameLst>
                                      </p:cBhvr>
                                      <p:tavLst>
                                        <p:tav tm="0">
                                          <p:val>
                                            <p:strVal val="ppt_y"/>
                                          </p:val>
                                        </p:tav>
                                        <p:tav tm="100000">
                                          <p:val>
                                            <p:strVal val="#ppt_y+0"/>
                                          </p:val>
                                        </p:tav>
                                      </p:tavLst>
                                    </p:anim>
                                    <p:anim to="" calcmode="lin" valueType="num">
                                      <p:cBhvr>
                                        <p:cTn id="305" dur="500" fill="hold">
                                          <p:stCondLst>
                                            <p:cond delay="0"/>
                                          </p:stCondLst>
                                        </p:cTn>
                                        <p:tgtEl>
                                          <p:spTgt spid="34"/>
                                        </p:tgtEl>
                                        <p:attrNameLst>
                                          <p:attrName>ppt_w</p:attrName>
                                        </p:attrNameLst>
                                      </p:cBhvr>
                                      <p:tavLst>
                                        <p:tav tm="0">
                                          <p:val>
                                            <p:strVal val="ppt_w"/>
                                          </p:val>
                                        </p:tav>
                                        <p:tav tm="100000">
                                          <p:val>
                                            <p:strVal val="#ppt_w"/>
                                          </p:val>
                                        </p:tav>
                                      </p:tavLst>
                                    </p:anim>
                                    <p:anim to="" calcmode="lin" valueType="num">
                                      <p:cBhvr>
                                        <p:cTn id="306" dur="500" fill="hold">
                                          <p:stCondLst>
                                            <p:cond delay="0"/>
                                          </p:stCondLst>
                                        </p:cTn>
                                        <p:tgtEl>
                                          <p:spTgt spid="34"/>
                                        </p:tgtEl>
                                        <p:attrNameLst>
                                          <p:attrName>ppt_h</p:attrName>
                                        </p:attrNameLst>
                                      </p:cBhvr>
                                      <p:tavLst>
                                        <p:tav tm="0">
                                          <p:val>
                                            <p:strVal val="ppt_h"/>
                                          </p:val>
                                        </p:tav>
                                        <p:tav tm="100000">
                                          <p:val>
                                            <p:strVal val="#ppt_h"/>
                                          </p:val>
                                        </p:tav>
                                      </p:tavLst>
                                    </p:anim>
                                  </p:childTnLst>
                                </p:cTn>
                              </p:par>
                              <p:par>
                                <p:cTn id="307" presetID="35" presetClass="path" presetSubtype="0" accel="50000" decel="50000" fill="hold" grpId="2" nodeType="withEffect">
                                  <p:stCondLst>
                                    <p:cond delay="0"/>
                                  </p:stCondLst>
                                  <p:childTnLst>
                                    <p:anim to="" calcmode="lin" valueType="num">
                                      <p:cBhvr>
                                        <p:cTn id="308"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09"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0"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1"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2" presetID="35" presetClass="path" presetSubtype="0" accel="50000" decel="50000" fill="hold" grpId="2" nodeType="withEffect">
                                  <p:stCondLst>
                                    <p:cond delay="0"/>
                                  </p:stCondLst>
                                  <p:childTnLst>
                                    <p:anim to="" calcmode="lin" valueType="num">
                                      <p:cBhvr>
                                        <p:cTn id="313" dur="500" fill="hold">
                                          <p:stCondLst>
                                            <p:cond delay="0"/>
                                          </p:stCondLst>
                                        </p:cTn>
                                        <p:tgtEl>
                                          <p:spTgt spid="36"/>
                                        </p:tgtEl>
                                        <p:attrNameLst>
                                          <p:attrName>ppt_x</p:attrName>
                                        </p:attrNameLst>
                                      </p:cBhvr>
                                      <p:tavLst>
                                        <p:tav tm="0">
                                          <p:val>
                                            <p:strVal val="ppt_x"/>
                                          </p:val>
                                        </p:tav>
                                        <p:tav tm="100000">
                                          <p:val>
                                            <p:strVal val="#ppt_x+0"/>
                                          </p:val>
                                        </p:tav>
                                      </p:tavLst>
                                    </p:anim>
                                    <p:anim to="" calcmode="lin" valueType="num">
                                      <p:cBhvr>
                                        <p:cTn id="314" dur="500" fill="hold">
                                          <p:stCondLst>
                                            <p:cond delay="0"/>
                                          </p:stCondLst>
                                        </p:cTn>
                                        <p:tgtEl>
                                          <p:spTgt spid="36"/>
                                        </p:tgtEl>
                                        <p:attrNameLst>
                                          <p:attrName>ppt_y</p:attrName>
                                        </p:attrNameLst>
                                      </p:cBhvr>
                                      <p:tavLst>
                                        <p:tav tm="0">
                                          <p:val>
                                            <p:strVal val="ppt_y"/>
                                          </p:val>
                                        </p:tav>
                                        <p:tav tm="100000">
                                          <p:val>
                                            <p:strVal val="#ppt_y+0"/>
                                          </p:val>
                                        </p:tav>
                                      </p:tavLst>
                                    </p:anim>
                                    <p:anim to="" calcmode="lin" valueType="num">
                                      <p:cBhvr>
                                        <p:cTn id="315" dur="500" fill="hold">
                                          <p:stCondLst>
                                            <p:cond delay="0"/>
                                          </p:stCondLst>
                                        </p:cTn>
                                        <p:tgtEl>
                                          <p:spTgt spid="36"/>
                                        </p:tgtEl>
                                        <p:attrNameLst>
                                          <p:attrName>ppt_w</p:attrName>
                                        </p:attrNameLst>
                                      </p:cBhvr>
                                      <p:tavLst>
                                        <p:tav tm="0">
                                          <p:val>
                                            <p:strVal val="ppt_w"/>
                                          </p:val>
                                        </p:tav>
                                        <p:tav tm="100000">
                                          <p:val>
                                            <p:strVal val="#ppt_w"/>
                                          </p:val>
                                        </p:tav>
                                      </p:tavLst>
                                    </p:anim>
                                    <p:anim to="" calcmode="lin" valueType="num">
                                      <p:cBhvr>
                                        <p:cTn id="316" dur="500" fill="hold">
                                          <p:stCondLst>
                                            <p:cond delay="0"/>
                                          </p:stCondLst>
                                        </p:cTn>
                                        <p:tgtEl>
                                          <p:spTgt spid="36"/>
                                        </p:tgtEl>
                                        <p:attrNameLst>
                                          <p:attrName>ppt_h</p:attrName>
                                        </p:attrNameLst>
                                      </p:cBhvr>
                                      <p:tavLst>
                                        <p:tav tm="0">
                                          <p:val>
                                            <p:strVal val="ppt_h"/>
                                          </p:val>
                                        </p:tav>
                                        <p:tav tm="100000">
                                          <p:val>
                                            <p:strVal val="#ppt_h"/>
                                          </p:val>
                                        </p:tav>
                                      </p:tavLst>
                                    </p:anim>
                                  </p:childTnLst>
                                </p:cTn>
                              </p:par>
                              <p:par>
                                <p:cTn id="317" presetID="35" presetClass="path" presetSubtype="0" accel="50000" decel="50000" fill="hold" grpId="2" nodeType="withEffect">
                                  <p:stCondLst>
                                    <p:cond delay="0"/>
                                  </p:stCondLst>
                                  <p:childTnLst>
                                    <p:anim to="" calcmode="lin" valueType="num">
                                      <p:cBhvr>
                                        <p:cTn id="318" dur="500" fill="hold">
                                          <p:stCondLst>
                                            <p:cond delay="0"/>
                                          </p:stCondLst>
                                        </p:cTn>
                                        <p:tgtEl>
                                          <p:spTgt spid="28"/>
                                        </p:tgtEl>
                                        <p:attrNameLst>
                                          <p:attrName>ppt_x</p:attrName>
                                        </p:attrNameLst>
                                      </p:cBhvr>
                                      <p:tavLst>
                                        <p:tav tm="0">
                                          <p:val>
                                            <p:strVal val="ppt_x"/>
                                          </p:val>
                                        </p:tav>
                                        <p:tav tm="100000">
                                          <p:val>
                                            <p:strVal val="#ppt_x+0"/>
                                          </p:val>
                                        </p:tav>
                                      </p:tavLst>
                                    </p:anim>
                                    <p:anim to="" calcmode="lin" valueType="num">
                                      <p:cBhvr>
                                        <p:cTn id="319" dur="500" fill="hold">
                                          <p:stCondLst>
                                            <p:cond delay="0"/>
                                          </p:stCondLst>
                                        </p:cTn>
                                        <p:tgtEl>
                                          <p:spTgt spid="28"/>
                                        </p:tgtEl>
                                        <p:attrNameLst>
                                          <p:attrName>ppt_y</p:attrName>
                                        </p:attrNameLst>
                                      </p:cBhvr>
                                      <p:tavLst>
                                        <p:tav tm="0">
                                          <p:val>
                                            <p:strVal val="ppt_y"/>
                                          </p:val>
                                        </p:tav>
                                        <p:tav tm="100000">
                                          <p:val>
                                            <p:strVal val="#ppt_y+0"/>
                                          </p:val>
                                        </p:tav>
                                      </p:tavLst>
                                    </p:anim>
                                    <p:anim to="" calcmode="lin" valueType="num">
                                      <p:cBhvr>
                                        <p:cTn id="320" dur="500" fill="hold">
                                          <p:stCondLst>
                                            <p:cond delay="0"/>
                                          </p:stCondLst>
                                        </p:cTn>
                                        <p:tgtEl>
                                          <p:spTgt spid="28"/>
                                        </p:tgtEl>
                                        <p:attrNameLst>
                                          <p:attrName>ppt_w</p:attrName>
                                        </p:attrNameLst>
                                      </p:cBhvr>
                                      <p:tavLst>
                                        <p:tav tm="0">
                                          <p:val>
                                            <p:strVal val="ppt_w"/>
                                          </p:val>
                                        </p:tav>
                                        <p:tav tm="100000">
                                          <p:val>
                                            <p:strVal val="#ppt_w"/>
                                          </p:val>
                                        </p:tav>
                                      </p:tavLst>
                                    </p:anim>
                                    <p:anim to="" calcmode="lin" valueType="num">
                                      <p:cBhvr>
                                        <p:cTn id="321" dur="500" fill="hold">
                                          <p:stCondLst>
                                            <p:cond delay="0"/>
                                          </p:stCondLst>
                                        </p:cTn>
                                        <p:tgtEl>
                                          <p:spTgt spid="28"/>
                                        </p:tgtEl>
                                        <p:attrNameLst>
                                          <p:attrName>ppt_h</p:attrName>
                                        </p:attrNameLst>
                                      </p:cBhvr>
                                      <p:tavLst>
                                        <p:tav tm="0">
                                          <p:val>
                                            <p:strVal val="ppt_h"/>
                                          </p:val>
                                        </p:tav>
                                        <p:tav tm="100000">
                                          <p:val>
                                            <p:strVal val="#ppt_h"/>
                                          </p:val>
                                        </p:tav>
                                      </p:tavLst>
                                    </p:anim>
                                  </p:childTnLst>
                                </p:cTn>
                              </p:par>
                              <p:par>
                                <p:cTn id="322" presetID="35" presetClass="path" presetSubtype="0" accel="50000" decel="50000" fill="hold" grpId="2" nodeType="withEffect">
                                  <p:stCondLst>
                                    <p:cond delay="0"/>
                                  </p:stCondLst>
                                  <p:childTnLst>
                                    <p:anim to="" calcmode="lin" valueType="num">
                                      <p:cBhvr>
                                        <p:cTn id="323" dur="500" fill="hold">
                                          <p:stCondLst>
                                            <p:cond delay="0"/>
                                          </p:stCondLst>
                                        </p:cTn>
                                        <p:tgtEl>
                                          <p:spTgt spid="4"/>
                                        </p:tgtEl>
                                        <p:attrNameLst>
                                          <p:attrName>ppt_x</p:attrName>
                                        </p:attrNameLst>
                                      </p:cBhvr>
                                      <p:tavLst>
                                        <p:tav tm="0">
                                          <p:val>
                                            <p:strVal val="ppt_x"/>
                                          </p:val>
                                        </p:tav>
                                        <p:tav tm="100000">
                                          <p:val>
                                            <p:strVal val="#ppt_x+0"/>
                                          </p:val>
                                        </p:tav>
                                      </p:tavLst>
                                    </p:anim>
                                    <p:anim to="" calcmode="lin" valueType="num">
                                      <p:cBhvr>
                                        <p:cTn id="324" dur="500" fill="hold">
                                          <p:stCondLst>
                                            <p:cond delay="0"/>
                                          </p:stCondLst>
                                        </p:cTn>
                                        <p:tgtEl>
                                          <p:spTgt spid="4"/>
                                        </p:tgtEl>
                                        <p:attrNameLst>
                                          <p:attrName>ppt_y</p:attrName>
                                        </p:attrNameLst>
                                      </p:cBhvr>
                                      <p:tavLst>
                                        <p:tav tm="0">
                                          <p:val>
                                            <p:strVal val="ppt_y"/>
                                          </p:val>
                                        </p:tav>
                                        <p:tav tm="100000">
                                          <p:val>
                                            <p:strVal val="#ppt_y+0"/>
                                          </p:val>
                                        </p:tav>
                                      </p:tavLst>
                                    </p:anim>
                                    <p:anim to="" calcmode="lin" valueType="num">
                                      <p:cBhvr>
                                        <p:cTn id="325" dur="500" fill="hold">
                                          <p:stCondLst>
                                            <p:cond delay="0"/>
                                          </p:stCondLst>
                                        </p:cTn>
                                        <p:tgtEl>
                                          <p:spTgt spid="4"/>
                                        </p:tgtEl>
                                        <p:attrNameLst>
                                          <p:attrName>ppt_w</p:attrName>
                                        </p:attrNameLst>
                                      </p:cBhvr>
                                      <p:tavLst>
                                        <p:tav tm="0">
                                          <p:val>
                                            <p:strVal val="ppt_w"/>
                                          </p:val>
                                        </p:tav>
                                        <p:tav tm="100000">
                                          <p:val>
                                            <p:strVal val="#ppt_w"/>
                                          </p:val>
                                        </p:tav>
                                      </p:tavLst>
                                    </p:anim>
                                    <p:anim to="" calcmode="lin" valueType="num">
                                      <p:cBhvr>
                                        <p:cTn id="326" dur="500" fill="hold">
                                          <p:stCondLst>
                                            <p:cond delay="0"/>
                                          </p:stCondLst>
                                        </p:cTn>
                                        <p:tgtEl>
                                          <p:spTgt spid="4"/>
                                        </p:tgtEl>
                                        <p:attrNameLst>
                                          <p:attrName>ppt_h</p:attrName>
                                        </p:attrNameLst>
                                      </p:cBhvr>
                                      <p:tavLst>
                                        <p:tav tm="0">
                                          <p:val>
                                            <p:strVal val="ppt_h"/>
                                          </p:val>
                                        </p:tav>
                                        <p:tav tm="100000">
                                          <p:val>
                                            <p:strVal val="#ppt_h"/>
                                          </p:val>
                                        </p:tav>
                                      </p:tavLst>
                                    </p:anim>
                                  </p:childTnLst>
                                </p:cTn>
                              </p:par>
                              <p:par>
                                <p:cTn id="327" presetID="35" presetClass="path" presetSubtype="0" accel="50000" decel="50000" fill="hold" grpId="2" nodeType="withEffect">
                                  <p:stCondLst>
                                    <p:cond delay="0"/>
                                  </p:stCondLst>
                                  <p:childTnLst>
                                    <p:anim to="" calcmode="lin" valueType="num">
                                      <p:cBhvr>
                                        <p:cTn id="328" dur="500" fill="hold">
                                          <p:stCondLst>
                                            <p:cond delay="0"/>
                                          </p:stCondLst>
                                        </p:cTn>
                                        <p:tgtEl>
                                          <p:spTgt spid="5"/>
                                        </p:tgtEl>
                                        <p:attrNameLst>
                                          <p:attrName>ppt_x</p:attrName>
                                        </p:attrNameLst>
                                      </p:cBhvr>
                                      <p:tavLst>
                                        <p:tav tm="0">
                                          <p:val>
                                            <p:strVal val="ppt_x"/>
                                          </p:val>
                                        </p:tav>
                                        <p:tav tm="100000">
                                          <p:val>
                                            <p:strVal val="#ppt_x+0"/>
                                          </p:val>
                                        </p:tav>
                                      </p:tavLst>
                                    </p:anim>
                                    <p:anim to="" calcmode="lin" valueType="num">
                                      <p:cBhvr>
                                        <p:cTn id="329" dur="500" fill="hold">
                                          <p:stCondLst>
                                            <p:cond delay="0"/>
                                          </p:stCondLst>
                                        </p:cTn>
                                        <p:tgtEl>
                                          <p:spTgt spid="5"/>
                                        </p:tgtEl>
                                        <p:attrNameLst>
                                          <p:attrName>ppt_y</p:attrName>
                                        </p:attrNameLst>
                                      </p:cBhvr>
                                      <p:tavLst>
                                        <p:tav tm="0">
                                          <p:val>
                                            <p:strVal val="ppt_y"/>
                                          </p:val>
                                        </p:tav>
                                        <p:tav tm="100000">
                                          <p:val>
                                            <p:strVal val="#ppt_y+0"/>
                                          </p:val>
                                        </p:tav>
                                      </p:tavLst>
                                    </p:anim>
                                    <p:anim to="" calcmode="lin" valueType="num">
                                      <p:cBhvr>
                                        <p:cTn id="330" dur="500" fill="hold">
                                          <p:stCondLst>
                                            <p:cond delay="0"/>
                                          </p:stCondLst>
                                        </p:cTn>
                                        <p:tgtEl>
                                          <p:spTgt spid="5"/>
                                        </p:tgtEl>
                                        <p:attrNameLst>
                                          <p:attrName>ppt_w</p:attrName>
                                        </p:attrNameLst>
                                      </p:cBhvr>
                                      <p:tavLst>
                                        <p:tav tm="0">
                                          <p:val>
                                            <p:strVal val="ppt_w"/>
                                          </p:val>
                                        </p:tav>
                                        <p:tav tm="100000">
                                          <p:val>
                                            <p:strVal val="#ppt_w"/>
                                          </p:val>
                                        </p:tav>
                                      </p:tavLst>
                                    </p:anim>
                                    <p:anim to="" calcmode="lin" valueType="num">
                                      <p:cBhvr>
                                        <p:cTn id="331" dur="500" fill="hold">
                                          <p:stCondLst>
                                            <p:cond delay="0"/>
                                          </p:stCondLst>
                                        </p:cTn>
                                        <p:tgtEl>
                                          <p:spTgt spid="5"/>
                                        </p:tgtEl>
                                        <p:attrNameLst>
                                          <p:attrName>ppt_h</p:attrName>
                                        </p:attrNameLst>
                                      </p:cBhvr>
                                      <p:tavLst>
                                        <p:tav tm="0">
                                          <p:val>
                                            <p:strVal val="ppt_h"/>
                                          </p:val>
                                        </p:tav>
                                        <p:tav tm="100000">
                                          <p:val>
                                            <p:strVal val="#ppt_h"/>
                                          </p:val>
                                        </p:tav>
                                      </p:tavLst>
                                    </p:anim>
                                  </p:childTnLst>
                                </p:cTn>
                              </p:par>
                              <p:par>
                                <p:cTn id="332" presetID="35" presetClass="path" presetSubtype="0" accel="50000" decel="50000" fill="hold" grpId="2" nodeType="withEffect">
                                  <p:stCondLst>
                                    <p:cond delay="0"/>
                                  </p:stCondLst>
                                  <p:childTnLst>
                                    <p:anim to="" calcmode="lin" valueType="num">
                                      <p:cBhvr>
                                        <p:cTn id="333" dur="500" fill="hold">
                                          <p:stCondLst>
                                            <p:cond delay="0"/>
                                          </p:stCondLst>
                                        </p:cTn>
                                        <p:tgtEl>
                                          <p:spTgt spid="31"/>
                                        </p:tgtEl>
                                        <p:attrNameLst>
                                          <p:attrName>ppt_x</p:attrName>
                                        </p:attrNameLst>
                                      </p:cBhvr>
                                      <p:tavLst>
                                        <p:tav tm="0">
                                          <p:val>
                                            <p:strVal val="ppt_x"/>
                                          </p:val>
                                        </p:tav>
                                        <p:tav tm="100000">
                                          <p:val>
                                            <p:strVal val="#ppt_x+0"/>
                                          </p:val>
                                        </p:tav>
                                      </p:tavLst>
                                    </p:anim>
                                    <p:anim to="" calcmode="lin" valueType="num">
                                      <p:cBhvr>
                                        <p:cTn id="334" dur="500" fill="hold">
                                          <p:stCondLst>
                                            <p:cond delay="0"/>
                                          </p:stCondLst>
                                        </p:cTn>
                                        <p:tgtEl>
                                          <p:spTgt spid="31"/>
                                        </p:tgtEl>
                                        <p:attrNameLst>
                                          <p:attrName>ppt_y</p:attrName>
                                        </p:attrNameLst>
                                      </p:cBhvr>
                                      <p:tavLst>
                                        <p:tav tm="0">
                                          <p:val>
                                            <p:strVal val="ppt_y"/>
                                          </p:val>
                                        </p:tav>
                                        <p:tav tm="100000">
                                          <p:val>
                                            <p:strVal val="#ppt_y+0"/>
                                          </p:val>
                                        </p:tav>
                                      </p:tavLst>
                                    </p:anim>
                                    <p:anim to="" calcmode="lin" valueType="num">
                                      <p:cBhvr>
                                        <p:cTn id="335" dur="500" fill="hold">
                                          <p:stCondLst>
                                            <p:cond delay="0"/>
                                          </p:stCondLst>
                                        </p:cTn>
                                        <p:tgtEl>
                                          <p:spTgt spid="31"/>
                                        </p:tgtEl>
                                        <p:attrNameLst>
                                          <p:attrName>ppt_w</p:attrName>
                                        </p:attrNameLst>
                                      </p:cBhvr>
                                      <p:tavLst>
                                        <p:tav tm="0">
                                          <p:val>
                                            <p:strVal val="ppt_w"/>
                                          </p:val>
                                        </p:tav>
                                        <p:tav tm="100000">
                                          <p:val>
                                            <p:strVal val="#ppt_w"/>
                                          </p:val>
                                        </p:tav>
                                      </p:tavLst>
                                    </p:anim>
                                    <p:anim to="" calcmode="lin" valueType="num">
                                      <p:cBhvr>
                                        <p:cTn id="336" dur="500" fill="hold">
                                          <p:stCondLst>
                                            <p:cond delay="0"/>
                                          </p:stCondLst>
                                        </p:cTn>
                                        <p:tgtEl>
                                          <p:spTgt spid="31"/>
                                        </p:tgtEl>
                                        <p:attrNameLst>
                                          <p:attrName>ppt_h</p:attrName>
                                        </p:attrNameLst>
                                      </p:cBhvr>
                                      <p:tavLst>
                                        <p:tav tm="0">
                                          <p:val>
                                            <p:strVal val="ppt_h"/>
                                          </p:val>
                                        </p:tav>
                                        <p:tav tm="100000">
                                          <p:val>
                                            <p:strVal val="#ppt_h"/>
                                          </p:val>
                                        </p:tav>
                                      </p:tavLst>
                                    </p:anim>
                                  </p:childTnLst>
                                </p:cTn>
                              </p:par>
                              <p:par>
                                <p:cTn id="337" presetID="35" presetClass="path" presetSubtype="0" accel="50000" decel="50000" fill="hold" nodeType="withEffect">
                                  <p:stCondLst>
                                    <p:cond delay="0"/>
                                  </p:stCondLst>
                                  <p:childTnLst>
                                    <p:anim to="" calcmode="lin" valueType="num">
                                      <p:cBhvr>
                                        <p:cTn id="338" dur="500" fill="hold">
                                          <p:stCondLst>
                                            <p:cond delay="0"/>
                                          </p:stCondLst>
                                        </p:cTn>
                                        <p:tgtEl>
                                          <p:spTgt spid="2"/>
                                        </p:tgtEl>
                                        <p:attrNameLst>
                                          <p:attrName>ppt_x</p:attrName>
                                        </p:attrNameLst>
                                      </p:cBhvr>
                                      <p:tavLst>
                                        <p:tav tm="0">
                                          <p:val>
                                            <p:strVal val="ppt_x"/>
                                          </p:val>
                                        </p:tav>
                                        <p:tav tm="100000">
                                          <p:val>
                                            <p:strVal val="#ppt_x+-1.5894573E-08"/>
                                          </p:val>
                                        </p:tav>
                                      </p:tavLst>
                                    </p:anim>
                                    <p:anim to="" calcmode="lin" valueType="num">
                                      <p:cBhvr>
                                        <p:cTn id="339" dur="500" fill="hold">
                                          <p:stCondLst>
                                            <p:cond delay="0"/>
                                          </p:stCondLst>
                                        </p:cTn>
                                        <p:tgtEl>
                                          <p:spTgt spid="2"/>
                                        </p:tgtEl>
                                        <p:attrNameLst>
                                          <p:attrName>ppt_y</p:attrName>
                                        </p:attrNameLst>
                                      </p:cBhvr>
                                      <p:tavLst>
                                        <p:tav tm="0">
                                          <p:val>
                                            <p:strVal val="ppt_y"/>
                                          </p:val>
                                        </p:tav>
                                        <p:tav tm="100000">
                                          <p:val>
                                            <p:strVal val="#ppt_y+0"/>
                                          </p:val>
                                        </p:tav>
                                      </p:tavLst>
                                    </p:anim>
                                    <p:anim to="" calcmode="lin" valueType="num">
                                      <p:cBhvr>
                                        <p:cTn id="340" dur="500" fill="hold">
                                          <p:stCondLst>
                                            <p:cond delay="0"/>
                                          </p:stCondLst>
                                        </p:cTn>
                                        <p:tgtEl>
                                          <p:spTgt spid="2"/>
                                        </p:tgtEl>
                                        <p:attrNameLst>
                                          <p:attrName>ppt_w</p:attrName>
                                        </p:attrNameLst>
                                      </p:cBhvr>
                                      <p:tavLst>
                                        <p:tav tm="0">
                                          <p:val>
                                            <p:strVal val="ppt_w"/>
                                          </p:val>
                                        </p:tav>
                                        <p:tav tm="100000">
                                          <p:val>
                                            <p:strVal val="#ppt_w"/>
                                          </p:val>
                                        </p:tav>
                                      </p:tavLst>
                                    </p:anim>
                                    <p:anim to="" calcmode="lin" valueType="num">
                                      <p:cBhvr>
                                        <p:cTn id="341" dur="500" fill="hold">
                                          <p:stCondLst>
                                            <p:cond delay="0"/>
                                          </p:stCondLst>
                                        </p:cTn>
                                        <p:tgtEl>
                                          <p:spTgt spid="2"/>
                                        </p:tgtEl>
                                        <p:attrNameLst>
                                          <p:attrName>ppt_h</p:attrName>
                                        </p:attrNameLst>
                                      </p:cBhvr>
                                      <p:tavLst>
                                        <p:tav tm="0">
                                          <p:val>
                                            <p:strVal val="ppt_h"/>
                                          </p:val>
                                        </p:tav>
                                        <p:tav tm="100000">
                                          <p:val>
                                            <p:strVal val="#ppt_h"/>
                                          </p:val>
                                        </p:tav>
                                      </p:tavLst>
                                    </p:anim>
                                  </p:childTnLst>
                                </p:cTn>
                              </p:par>
                              <p:par>
                                <p:cTn id="342" presetID="35" presetClass="path" presetSubtype="0" accel="50000" decel="50000" fill="hold" nodeType="withEffect">
                                  <p:stCondLst>
                                    <p:cond delay="0"/>
                                  </p:stCondLst>
                                  <p:childTnLst>
                                    <p:anim to="" calcmode="lin" valueType="num">
                                      <p:cBhvr>
                                        <p:cTn id="343" dur="500" fill="hold">
                                          <p:stCondLst>
                                            <p:cond delay="0"/>
                                          </p:stCondLst>
                                        </p:cTn>
                                        <p:tgtEl>
                                          <p:spTgt spid="27"/>
                                        </p:tgtEl>
                                        <p:attrNameLst>
                                          <p:attrName>ppt_x</p:attrName>
                                        </p:attrNameLst>
                                      </p:cBhvr>
                                      <p:tavLst>
                                        <p:tav tm="0">
                                          <p:val>
                                            <p:strVal val="ppt_x"/>
                                          </p:val>
                                        </p:tav>
                                        <p:tav tm="100000">
                                          <p:val>
                                            <p:strVal val="#ppt_x+1.5894573E-08"/>
                                          </p:val>
                                        </p:tav>
                                      </p:tavLst>
                                    </p:anim>
                                    <p:anim to="" calcmode="lin" valueType="num">
                                      <p:cBhvr>
                                        <p:cTn id="344"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345"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346"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347" presetID="35" presetClass="path" presetSubtype="0" accel="50000" decel="50000" fill="hold" grpId="1" nodeType="withEffect">
                                  <p:stCondLst>
                                    <p:cond delay="0"/>
                                  </p:stCondLst>
                                  <p:childTnLst>
                                    <p:anim to="" calcmode="lin" valueType="num">
                                      <p:cBhvr>
                                        <p:cTn id="348"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49"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50"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51"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52" presetID="35" presetClass="path" presetSubtype="0" accel="50000" decel="50000" fill="hold" grpId="1" nodeType="withEffect">
                                  <p:stCondLst>
                                    <p:cond delay="0"/>
                                  </p:stCondLst>
                                  <p:childTnLst>
                                    <p:anim to="" calcmode="lin" valueType="num">
                                      <p:cBhvr>
                                        <p:cTn id="353"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354"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355"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356"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357" presetID="35" presetClass="path" presetSubtype="0" accel="50000" decel="50000" fill="hold" grpId="1" nodeType="withEffect">
                                  <p:stCondLst>
                                    <p:cond delay="0"/>
                                  </p:stCondLst>
                                  <p:childTnLst>
                                    <p:anim to="" calcmode="lin" valueType="num">
                                      <p:cBhvr>
                                        <p:cTn id="358" dur="500" fill="hold">
                                          <p:stCondLst>
                                            <p:cond delay="0"/>
                                          </p:stCondLst>
                                        </p:cTn>
                                        <p:tgtEl>
                                          <p:spTgt spid="42"/>
                                        </p:tgtEl>
                                        <p:attrNameLst>
                                          <p:attrName>ppt_x</p:attrName>
                                        </p:attrNameLst>
                                      </p:cBhvr>
                                      <p:tavLst>
                                        <p:tav tm="0">
                                          <p:val>
                                            <p:strVal val="ppt_x"/>
                                          </p:val>
                                        </p:tav>
                                        <p:tav tm="100000">
                                          <p:val>
                                            <p:strVal val="#ppt_x+0"/>
                                          </p:val>
                                        </p:tav>
                                      </p:tavLst>
                                    </p:anim>
                                    <p:anim to="" calcmode="lin" valueType="num">
                                      <p:cBhvr>
                                        <p:cTn id="359" dur="500" fill="hold">
                                          <p:stCondLst>
                                            <p:cond delay="0"/>
                                          </p:stCondLst>
                                        </p:cTn>
                                        <p:tgtEl>
                                          <p:spTgt spid="42"/>
                                        </p:tgtEl>
                                        <p:attrNameLst>
                                          <p:attrName>ppt_y</p:attrName>
                                        </p:attrNameLst>
                                      </p:cBhvr>
                                      <p:tavLst>
                                        <p:tav tm="0">
                                          <p:val>
                                            <p:strVal val="ppt_y"/>
                                          </p:val>
                                        </p:tav>
                                        <p:tav tm="100000">
                                          <p:val>
                                            <p:strVal val="#ppt_y+0"/>
                                          </p:val>
                                        </p:tav>
                                      </p:tavLst>
                                    </p:anim>
                                    <p:anim to="" calcmode="lin" valueType="num">
                                      <p:cBhvr>
                                        <p:cTn id="360" dur="500" fill="hold">
                                          <p:stCondLst>
                                            <p:cond delay="0"/>
                                          </p:stCondLst>
                                        </p:cTn>
                                        <p:tgtEl>
                                          <p:spTgt spid="42"/>
                                        </p:tgtEl>
                                        <p:attrNameLst>
                                          <p:attrName>ppt_w</p:attrName>
                                        </p:attrNameLst>
                                      </p:cBhvr>
                                      <p:tavLst>
                                        <p:tav tm="0">
                                          <p:val>
                                            <p:strVal val="ppt_w"/>
                                          </p:val>
                                        </p:tav>
                                        <p:tav tm="100000">
                                          <p:val>
                                            <p:strVal val="#ppt_w"/>
                                          </p:val>
                                        </p:tav>
                                      </p:tavLst>
                                    </p:anim>
                                    <p:anim to="" calcmode="lin" valueType="num">
                                      <p:cBhvr>
                                        <p:cTn id="361" dur="500" fill="hold">
                                          <p:stCondLst>
                                            <p:cond delay="0"/>
                                          </p:stCondLst>
                                        </p:cTn>
                                        <p:tgtEl>
                                          <p:spTgt spid="42"/>
                                        </p:tgtEl>
                                        <p:attrNameLst>
                                          <p:attrName>ppt_h</p:attrName>
                                        </p:attrNameLst>
                                      </p:cBhvr>
                                      <p:tavLst>
                                        <p:tav tm="0">
                                          <p:val>
                                            <p:strVal val="ppt_h"/>
                                          </p:val>
                                        </p:tav>
                                        <p:tav tm="100000">
                                          <p:val>
                                            <p:strVal val="#ppt_h"/>
                                          </p:val>
                                        </p:tav>
                                      </p:tavLst>
                                    </p:anim>
                                  </p:childTnLst>
                                </p:cTn>
                              </p:par>
                              <p:par>
                                <p:cTn id="362" presetID="35" presetClass="path" presetSubtype="0" accel="50000" decel="50000" fill="hold" grpId="1" nodeType="withEffect">
                                  <p:stCondLst>
                                    <p:cond delay="0"/>
                                  </p:stCondLst>
                                  <p:childTnLst>
                                    <p:anim to="" calcmode="lin" valueType="num">
                                      <p:cBhvr>
                                        <p:cTn id="363"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64"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65"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66"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67" presetID="35" presetClass="path" presetSubtype="0" accel="50000" decel="50000" fill="hold" grpId="1" nodeType="withEffect">
                                  <p:stCondLst>
                                    <p:cond delay="0"/>
                                  </p:stCondLst>
                                  <p:childTnLst>
                                    <p:anim to="" calcmode="lin" valueType="num">
                                      <p:cBhvr>
                                        <p:cTn id="368" dur="500" fill="hold">
                                          <p:stCondLst>
                                            <p:cond delay="0"/>
                                          </p:stCondLst>
                                        </p:cTn>
                                        <p:tgtEl>
                                          <p:spTgt spid="46"/>
                                        </p:tgtEl>
                                        <p:attrNameLst>
                                          <p:attrName>ppt_x</p:attrName>
                                        </p:attrNameLst>
                                      </p:cBhvr>
                                      <p:tavLst>
                                        <p:tav tm="0">
                                          <p:val>
                                            <p:strVal val="ppt_x"/>
                                          </p:val>
                                        </p:tav>
                                        <p:tav tm="100000">
                                          <p:val>
                                            <p:strVal val="#ppt_x+0"/>
                                          </p:val>
                                        </p:tav>
                                      </p:tavLst>
                                    </p:anim>
                                    <p:anim to="" calcmode="lin" valueType="num">
                                      <p:cBhvr>
                                        <p:cTn id="369" dur="500" fill="hold">
                                          <p:stCondLst>
                                            <p:cond delay="0"/>
                                          </p:stCondLst>
                                        </p:cTn>
                                        <p:tgtEl>
                                          <p:spTgt spid="46"/>
                                        </p:tgtEl>
                                        <p:attrNameLst>
                                          <p:attrName>ppt_y</p:attrName>
                                        </p:attrNameLst>
                                      </p:cBhvr>
                                      <p:tavLst>
                                        <p:tav tm="0">
                                          <p:val>
                                            <p:strVal val="ppt_y"/>
                                          </p:val>
                                        </p:tav>
                                        <p:tav tm="100000">
                                          <p:val>
                                            <p:strVal val="#ppt_y+0"/>
                                          </p:val>
                                        </p:tav>
                                      </p:tavLst>
                                    </p:anim>
                                    <p:anim to="" calcmode="lin" valueType="num">
                                      <p:cBhvr>
                                        <p:cTn id="370" dur="500" fill="hold">
                                          <p:stCondLst>
                                            <p:cond delay="0"/>
                                          </p:stCondLst>
                                        </p:cTn>
                                        <p:tgtEl>
                                          <p:spTgt spid="46"/>
                                        </p:tgtEl>
                                        <p:attrNameLst>
                                          <p:attrName>ppt_w</p:attrName>
                                        </p:attrNameLst>
                                      </p:cBhvr>
                                      <p:tavLst>
                                        <p:tav tm="0">
                                          <p:val>
                                            <p:strVal val="ppt_w"/>
                                          </p:val>
                                        </p:tav>
                                        <p:tav tm="100000">
                                          <p:val>
                                            <p:strVal val="#ppt_w"/>
                                          </p:val>
                                        </p:tav>
                                      </p:tavLst>
                                    </p:anim>
                                    <p:anim to="" calcmode="lin" valueType="num">
                                      <p:cBhvr>
                                        <p:cTn id="371" dur="500" fill="hold">
                                          <p:stCondLst>
                                            <p:cond delay="0"/>
                                          </p:stCondLst>
                                        </p:cTn>
                                        <p:tgtEl>
                                          <p:spTgt spid="46"/>
                                        </p:tgtEl>
                                        <p:attrNameLst>
                                          <p:attrName>ppt_h</p:attrName>
                                        </p:attrNameLst>
                                      </p:cBhvr>
                                      <p:tavLst>
                                        <p:tav tm="0">
                                          <p:val>
                                            <p:strVal val="ppt_h"/>
                                          </p:val>
                                        </p:tav>
                                        <p:tav tm="100000">
                                          <p:val>
                                            <p:strVal val="#ppt_h"/>
                                          </p:val>
                                        </p:tav>
                                      </p:tavLst>
                                    </p:anim>
                                  </p:childTnLst>
                                </p:cTn>
                              </p:par>
                              <p:par>
                                <p:cTn id="372" presetID="35" presetClass="path" presetSubtype="0" accel="50000" decel="50000" fill="hold" grpId="1" nodeType="withEffect">
                                  <p:stCondLst>
                                    <p:cond delay="0"/>
                                  </p:stCondLst>
                                  <p:childTnLst>
                                    <p:anim to="" calcmode="lin" valueType="num">
                                      <p:cBhvr>
                                        <p:cTn id="373" dur="500" fill="hold">
                                          <p:stCondLst>
                                            <p:cond delay="0"/>
                                          </p:stCondLst>
                                        </p:cTn>
                                        <p:tgtEl>
                                          <p:spTgt spid="48"/>
                                        </p:tgtEl>
                                        <p:attrNameLst>
                                          <p:attrName>ppt_x</p:attrName>
                                        </p:attrNameLst>
                                      </p:cBhvr>
                                      <p:tavLst>
                                        <p:tav tm="0">
                                          <p:val>
                                            <p:strVal val="ppt_x"/>
                                          </p:val>
                                        </p:tav>
                                        <p:tav tm="100000">
                                          <p:val>
                                            <p:strVal val="#ppt_x+0"/>
                                          </p:val>
                                        </p:tav>
                                      </p:tavLst>
                                    </p:anim>
                                    <p:anim to="" calcmode="lin" valueType="num">
                                      <p:cBhvr>
                                        <p:cTn id="374" dur="500" fill="hold">
                                          <p:stCondLst>
                                            <p:cond delay="0"/>
                                          </p:stCondLst>
                                        </p:cTn>
                                        <p:tgtEl>
                                          <p:spTgt spid="48"/>
                                        </p:tgtEl>
                                        <p:attrNameLst>
                                          <p:attrName>ppt_y</p:attrName>
                                        </p:attrNameLst>
                                      </p:cBhvr>
                                      <p:tavLst>
                                        <p:tav tm="0">
                                          <p:val>
                                            <p:strVal val="ppt_y"/>
                                          </p:val>
                                        </p:tav>
                                        <p:tav tm="100000">
                                          <p:val>
                                            <p:strVal val="#ppt_y+0"/>
                                          </p:val>
                                        </p:tav>
                                      </p:tavLst>
                                    </p:anim>
                                    <p:anim to="" calcmode="lin" valueType="num">
                                      <p:cBhvr>
                                        <p:cTn id="375" dur="500" fill="hold">
                                          <p:stCondLst>
                                            <p:cond delay="0"/>
                                          </p:stCondLst>
                                        </p:cTn>
                                        <p:tgtEl>
                                          <p:spTgt spid="48"/>
                                        </p:tgtEl>
                                        <p:attrNameLst>
                                          <p:attrName>ppt_w</p:attrName>
                                        </p:attrNameLst>
                                      </p:cBhvr>
                                      <p:tavLst>
                                        <p:tav tm="0">
                                          <p:val>
                                            <p:strVal val="ppt_w"/>
                                          </p:val>
                                        </p:tav>
                                        <p:tav tm="100000">
                                          <p:val>
                                            <p:strVal val="#ppt_w"/>
                                          </p:val>
                                        </p:tav>
                                      </p:tavLst>
                                    </p:anim>
                                    <p:anim to="" calcmode="lin" valueType="num">
                                      <p:cBhvr>
                                        <p:cTn id="376" dur="500" fill="hold">
                                          <p:stCondLst>
                                            <p:cond delay="0"/>
                                          </p:stCondLst>
                                        </p:cTn>
                                        <p:tgtEl>
                                          <p:spTgt spid="48"/>
                                        </p:tgtEl>
                                        <p:attrNameLst>
                                          <p:attrName>ppt_h</p:attrName>
                                        </p:attrNameLst>
                                      </p:cBhvr>
                                      <p:tavLst>
                                        <p:tav tm="0">
                                          <p:val>
                                            <p:strVal val="ppt_h"/>
                                          </p:val>
                                        </p:tav>
                                        <p:tav tm="100000">
                                          <p:val>
                                            <p:strVal val="#ppt_h"/>
                                          </p:val>
                                        </p:tav>
                                      </p:tavLst>
                                    </p:anim>
                                  </p:childTnLst>
                                </p:cTn>
                              </p:par>
                              <p:par>
                                <p:cTn id="377" presetID="35" presetClass="path" presetSubtype="0" accel="50000" decel="50000" fill="hold" grpId="1" nodeType="withEffect">
                                  <p:stCondLst>
                                    <p:cond delay="0"/>
                                  </p:stCondLst>
                                  <p:childTnLst>
                                    <p:anim to="" calcmode="lin" valueType="num">
                                      <p:cBhvr>
                                        <p:cTn id="378"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37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38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38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382" presetID="35" presetClass="path" presetSubtype="0" accel="50000" decel="50000" fill="hold" grpId="1" nodeType="withEffect">
                                  <p:stCondLst>
                                    <p:cond delay="0"/>
                                  </p:stCondLst>
                                  <p:childTnLst>
                                    <p:anim to="" calcmode="lin" valueType="num">
                                      <p:cBhvr>
                                        <p:cTn id="383"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84"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85"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86"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87" presetID="35" presetClass="path" presetSubtype="0" accel="50000" decel="50000" fill="hold" grpId="1" nodeType="withEffect">
                                  <p:stCondLst>
                                    <p:cond delay="0"/>
                                  </p:stCondLst>
                                  <p:childTnLst>
                                    <p:anim to="" calcmode="lin" valueType="num">
                                      <p:cBhvr>
                                        <p:cTn id="388"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8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9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9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92" presetID="35" presetClass="path" presetSubtype="0" accel="50000" decel="50000" fill="hold" grpId="1" nodeType="withEffect">
                                  <p:stCondLst>
                                    <p:cond delay="0"/>
                                  </p:stCondLst>
                                  <p:childTnLst>
                                    <p:anim to="" calcmode="lin" valueType="num">
                                      <p:cBhvr>
                                        <p:cTn id="393" dur="500" fill="hold">
                                          <p:stCondLst>
                                            <p:cond delay="0"/>
                                          </p:stCondLst>
                                        </p:cTn>
                                        <p:tgtEl>
                                          <p:spTgt spid="15"/>
                                        </p:tgtEl>
                                        <p:attrNameLst>
                                          <p:attrName>ppt_x</p:attrName>
                                        </p:attrNameLst>
                                      </p:cBhvr>
                                      <p:tavLst>
                                        <p:tav tm="0">
                                          <p:val>
                                            <p:strVal val="ppt_x"/>
                                          </p:val>
                                        </p:tav>
                                        <p:tav tm="100000">
                                          <p:val>
                                            <p:strVal val="#ppt_x+0"/>
                                          </p:val>
                                        </p:tav>
                                      </p:tavLst>
                                    </p:anim>
                                    <p:anim to="" calcmode="lin" valueType="num">
                                      <p:cBhvr>
                                        <p:cTn id="394" dur="500" fill="hold">
                                          <p:stCondLst>
                                            <p:cond delay="0"/>
                                          </p:stCondLst>
                                        </p:cTn>
                                        <p:tgtEl>
                                          <p:spTgt spid="15"/>
                                        </p:tgtEl>
                                        <p:attrNameLst>
                                          <p:attrName>ppt_y</p:attrName>
                                        </p:attrNameLst>
                                      </p:cBhvr>
                                      <p:tavLst>
                                        <p:tav tm="0">
                                          <p:val>
                                            <p:strVal val="ppt_y"/>
                                          </p:val>
                                        </p:tav>
                                        <p:tav tm="100000">
                                          <p:val>
                                            <p:strVal val="#ppt_y+0"/>
                                          </p:val>
                                        </p:tav>
                                      </p:tavLst>
                                    </p:anim>
                                    <p:anim to="" calcmode="lin" valueType="num">
                                      <p:cBhvr>
                                        <p:cTn id="395" dur="500" fill="hold">
                                          <p:stCondLst>
                                            <p:cond delay="0"/>
                                          </p:stCondLst>
                                        </p:cTn>
                                        <p:tgtEl>
                                          <p:spTgt spid="15"/>
                                        </p:tgtEl>
                                        <p:attrNameLst>
                                          <p:attrName>ppt_w</p:attrName>
                                        </p:attrNameLst>
                                      </p:cBhvr>
                                      <p:tavLst>
                                        <p:tav tm="0">
                                          <p:val>
                                            <p:strVal val="ppt_w"/>
                                          </p:val>
                                        </p:tav>
                                        <p:tav tm="100000">
                                          <p:val>
                                            <p:strVal val="#ppt_w"/>
                                          </p:val>
                                        </p:tav>
                                      </p:tavLst>
                                    </p:anim>
                                    <p:anim to="" calcmode="lin" valueType="num">
                                      <p:cBhvr>
                                        <p:cTn id="396" dur="500" fill="hold">
                                          <p:stCondLst>
                                            <p:cond delay="0"/>
                                          </p:stCondLst>
                                        </p:cTn>
                                        <p:tgtEl>
                                          <p:spTgt spid="15"/>
                                        </p:tgtEl>
                                        <p:attrNameLst>
                                          <p:attrName>ppt_h</p:attrName>
                                        </p:attrNameLst>
                                      </p:cBhvr>
                                      <p:tavLst>
                                        <p:tav tm="0">
                                          <p:val>
                                            <p:strVal val="ppt_h"/>
                                          </p:val>
                                        </p:tav>
                                        <p:tav tm="100000">
                                          <p:val>
                                            <p:strVal val="#ppt_h"/>
                                          </p:val>
                                        </p:tav>
                                      </p:tavLst>
                                    </p:anim>
                                  </p:childTnLst>
                                </p:cTn>
                              </p:par>
                              <p:par>
                                <p:cTn id="397" presetID="35" presetClass="path" presetSubtype="0" accel="50000" decel="50000" fill="hold" grpId="1" nodeType="withEffect">
                                  <p:stCondLst>
                                    <p:cond delay="0"/>
                                  </p:stCondLst>
                                  <p:childTnLst>
                                    <p:anim to="" calcmode="lin" valueType="num">
                                      <p:cBhvr>
                                        <p:cTn id="398" dur="500" fill="hold">
                                          <p:stCondLst>
                                            <p:cond delay="0"/>
                                          </p:stCondLst>
                                        </p:cTn>
                                        <p:tgtEl>
                                          <p:spTgt spid="40"/>
                                        </p:tgtEl>
                                        <p:attrNameLst>
                                          <p:attrName>ppt_x</p:attrName>
                                        </p:attrNameLst>
                                      </p:cBhvr>
                                      <p:tavLst>
                                        <p:tav tm="0">
                                          <p:val>
                                            <p:strVal val="ppt_x"/>
                                          </p:val>
                                        </p:tav>
                                        <p:tav tm="100000">
                                          <p:val>
                                            <p:strVal val="#ppt_x+0"/>
                                          </p:val>
                                        </p:tav>
                                      </p:tavLst>
                                    </p:anim>
                                    <p:anim to="" calcmode="lin" valueType="num">
                                      <p:cBhvr>
                                        <p:cTn id="399" dur="500" fill="hold">
                                          <p:stCondLst>
                                            <p:cond delay="0"/>
                                          </p:stCondLst>
                                        </p:cTn>
                                        <p:tgtEl>
                                          <p:spTgt spid="40"/>
                                        </p:tgtEl>
                                        <p:attrNameLst>
                                          <p:attrName>ppt_y</p:attrName>
                                        </p:attrNameLst>
                                      </p:cBhvr>
                                      <p:tavLst>
                                        <p:tav tm="0">
                                          <p:val>
                                            <p:strVal val="ppt_y"/>
                                          </p:val>
                                        </p:tav>
                                        <p:tav tm="100000">
                                          <p:val>
                                            <p:strVal val="#ppt_y+0"/>
                                          </p:val>
                                        </p:tav>
                                      </p:tavLst>
                                    </p:anim>
                                    <p:anim to="" calcmode="lin" valueType="num">
                                      <p:cBhvr>
                                        <p:cTn id="400" dur="500" fill="hold">
                                          <p:stCondLst>
                                            <p:cond delay="0"/>
                                          </p:stCondLst>
                                        </p:cTn>
                                        <p:tgtEl>
                                          <p:spTgt spid="40"/>
                                        </p:tgtEl>
                                        <p:attrNameLst>
                                          <p:attrName>ppt_w</p:attrName>
                                        </p:attrNameLst>
                                      </p:cBhvr>
                                      <p:tavLst>
                                        <p:tav tm="0">
                                          <p:val>
                                            <p:strVal val="ppt_w"/>
                                          </p:val>
                                        </p:tav>
                                        <p:tav tm="100000">
                                          <p:val>
                                            <p:strVal val="#ppt_w"/>
                                          </p:val>
                                        </p:tav>
                                      </p:tavLst>
                                    </p:anim>
                                    <p:anim to="" calcmode="lin" valueType="num">
                                      <p:cBhvr>
                                        <p:cTn id="401" dur="500" fill="hold">
                                          <p:stCondLst>
                                            <p:cond delay="0"/>
                                          </p:stCondLst>
                                        </p:cTn>
                                        <p:tgtEl>
                                          <p:spTgt spid="40"/>
                                        </p:tgtEl>
                                        <p:attrNameLst>
                                          <p:attrName>ppt_h</p:attrName>
                                        </p:attrNameLst>
                                      </p:cBhvr>
                                      <p:tavLst>
                                        <p:tav tm="0">
                                          <p:val>
                                            <p:strVal val="ppt_h"/>
                                          </p:val>
                                        </p:tav>
                                        <p:tav tm="100000">
                                          <p:val>
                                            <p:strVal val="#ppt_h"/>
                                          </p:val>
                                        </p:tav>
                                      </p:tavLst>
                                    </p:anim>
                                  </p:childTnLst>
                                </p:cTn>
                              </p:par>
                              <p:par>
                                <p:cTn id="402" presetID="35" presetClass="path" presetSubtype="0" accel="50000" decel="50000" fill="hold" nodeType="withEffect">
                                  <p:stCondLst>
                                    <p:cond delay="0"/>
                                  </p:stCondLst>
                                  <p:childTnLst>
                                    <p:anim to="" calcmode="lin" valueType="num">
                                      <p:cBhvr>
                                        <p:cTn id="403"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404"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405"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406"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407" presetID="35" presetClass="path" presetSubtype="0" accel="50000" decel="50000" fill="hold" nodeType="withEffect">
                                  <p:stCondLst>
                                    <p:cond delay="0"/>
                                  </p:stCondLst>
                                  <p:childTnLst>
                                    <p:anim to="" calcmode="lin" valueType="num">
                                      <p:cBhvr>
                                        <p:cTn id="408"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409"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410"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411" dur="500" fill="hold">
                                          <p:stCondLst>
                                            <p:cond delay="0"/>
                                          </p:stCondLst>
                                        </p:cTn>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9" grpId="0" animBg="1"/>
      <p:bldP spid="33" grpId="0" animBg="1"/>
      <p:bldP spid="14" grpId="0" animBg="1"/>
      <p:bldP spid="11" grpId="0" animBg="1"/>
      <p:bldP spid="11" grpId="1" animBg="1"/>
      <p:bldP spid="11" grpId="2" animBg="1"/>
      <p:bldP spid="34" grpId="0" animBg="1"/>
      <p:bldP spid="34" grpId="1" animBg="1"/>
      <p:bldP spid="34" grpId="2" animBg="1"/>
      <p:bldP spid="35" grpId="0" animBg="1"/>
      <p:bldP spid="35" grpId="1" animBg="1"/>
      <p:bldP spid="35" grpId="2" animBg="1"/>
      <p:bldP spid="36" grpId="0" animBg="1"/>
      <p:bldP spid="36" grpId="1" animBg="1"/>
      <p:bldP spid="36" grpId="2" animBg="1"/>
      <p:bldP spid="28" grpId="0"/>
      <p:bldP spid="28" grpId="1"/>
      <p:bldP spid="28" grpId="2"/>
      <p:bldP spid="4" grpId="0"/>
      <p:bldP spid="4" grpId="1"/>
      <p:bldP spid="4" grpId="2"/>
      <p:bldP spid="5" grpId="0"/>
      <p:bldP spid="5" grpId="1"/>
      <p:bldP spid="5" grpId="2"/>
      <p:bldP spid="31" grpId="0"/>
      <p:bldP spid="31" grpId="1"/>
      <p:bldP spid="31" grpId="2"/>
      <p:bldP spid="32" grpId="0"/>
      <p:bldP spid="32" grpId="1"/>
      <p:bldP spid="32" grpId="2"/>
      <p:bldP spid="12" grpId="0" animBg="1"/>
      <p:bldP spid="12" grpId="1" animBg="1"/>
      <p:bldP spid="42" grpId="0" animBg="1"/>
      <p:bldP spid="42" grpId="1" animBg="1"/>
      <p:bldP spid="44" grpId="0" animBg="1"/>
      <p:bldP spid="44" grpId="1" animBg="1"/>
      <p:bldP spid="46" grpId="0" animBg="1"/>
      <p:bldP spid="46" grpId="1" animBg="1"/>
      <p:bldP spid="48" grpId="0" animBg="1"/>
      <p:bldP spid="48" grpId="1" animBg="1"/>
      <p:bldP spid="8" grpId="0"/>
      <p:bldP spid="8" grpId="1"/>
      <p:bldP spid="9" grpId="0"/>
      <p:bldP spid="9" grpId="1"/>
      <p:bldP spid="13" grpId="0"/>
      <p:bldP spid="13" grpId="1"/>
      <p:bldP spid="15" grpId="0"/>
      <p:bldP spid="15" grpId="1"/>
      <p:bldP spid="40" grpId="0"/>
      <p:bldP spid="40" grpId="1"/>
      <p:bldP spid="7" grpId="0"/>
      <p:bldP spid="7" grpId="1"/>
      <p:bldP spid="74" grpId="0" animBg="1"/>
      <p:bldP spid="52" grpId="0" animBg="1"/>
      <p:bldP spid="54" grpId="0" animBg="1"/>
      <p:bldP spid="56" grpId="0" animBg="1"/>
      <p:bldP spid="16" grpId="0"/>
      <p:bldP spid="17" grpId="0"/>
      <p:bldP spid="1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1">
            <a:extLst>
              <a:ext uri="{FF2B5EF4-FFF2-40B4-BE49-F238E27FC236}">
                <a16:creationId xmlns:a16="http://schemas.microsoft.com/office/drawing/2014/main" id="{248C3EEA-A96C-4E0E-AE52-1538A01C9553}"/>
              </a:ext>
            </a:extLst>
          </p:cNvPr>
          <p:cNvSpPr/>
          <p:nvPr>
            <p:custDataLst>
              <p:tags r:id="rId2"/>
            </p:custDataLst>
          </p:nvPr>
        </p:nvSpPr>
        <p:spPr>
          <a:xfrm>
            <a:off x="-1493681" y="-2951019"/>
            <a:ext cx="15179363" cy="881149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27" name="Shape2">
            <a:extLst>
              <a:ext uri="{FF2B5EF4-FFF2-40B4-BE49-F238E27FC236}">
                <a16:creationId xmlns:a16="http://schemas.microsoft.com/office/drawing/2014/main" id="{37EF203F-EE24-42BC-A770-5B5283320F83}"/>
              </a:ext>
            </a:extLst>
          </p:cNvPr>
          <p:cNvSpPr/>
          <p:nvPr>
            <p:custDataLst>
              <p:tags r:id="rId3"/>
            </p:custDataLst>
          </p:nvPr>
        </p:nvSpPr>
        <p:spPr>
          <a:xfrm>
            <a:off x="535939" y="2176840"/>
            <a:ext cx="2448000" cy="3703337"/>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latin typeface="Roboto Regular"/>
            </a:endParaRPr>
          </a:p>
        </p:txBody>
      </p:sp>
      <p:sp>
        <p:nvSpPr>
          <p:cNvPr id="41" name="Text1">
            <a:extLst>
              <a:ext uri="{FF2B5EF4-FFF2-40B4-BE49-F238E27FC236}">
                <a16:creationId xmlns:a16="http://schemas.microsoft.com/office/drawing/2014/main" id="{96E48512-F0BD-49EE-A8EF-9D31570FD229}"/>
              </a:ext>
            </a:extLst>
          </p:cNvPr>
          <p:cNvSpPr/>
          <p:nvPr>
            <p:custDataLst>
              <p:tags r:id="rId4"/>
            </p:custDataLst>
          </p:nvPr>
        </p:nvSpPr>
        <p:spPr>
          <a:xfrm rot="10800000">
            <a:off x="535939" y="1548613"/>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38" name="Text2">
            <a:extLst>
              <a:ext uri="{FF2B5EF4-FFF2-40B4-BE49-F238E27FC236}">
                <a16:creationId xmlns:a16="http://schemas.microsoft.com/office/drawing/2014/main" id="{64D804E6-401D-42FE-8B25-417AE576FC4E}"/>
              </a:ext>
            </a:extLst>
          </p:cNvPr>
          <p:cNvSpPr/>
          <p:nvPr>
            <p:custDataLst>
              <p:tags r:id="rId5"/>
            </p:custDataLst>
          </p:nvPr>
        </p:nvSpPr>
        <p:spPr>
          <a:xfrm>
            <a:off x="535939" y="1528908"/>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帖子详情</a:t>
            </a:r>
          </a:p>
        </p:txBody>
      </p:sp>
      <p:sp>
        <p:nvSpPr>
          <p:cNvPr id="35" name="Shape4">
            <a:extLst>
              <a:ext uri="{FF2B5EF4-FFF2-40B4-BE49-F238E27FC236}">
                <a16:creationId xmlns:a16="http://schemas.microsoft.com/office/drawing/2014/main" id="{EA289602-B5E7-4DDC-A1D1-7A628D0B2146}"/>
              </a:ext>
            </a:extLst>
          </p:cNvPr>
          <p:cNvSpPr/>
          <p:nvPr>
            <p:custDataLst>
              <p:tags r:id="rId6"/>
            </p:custDataLst>
          </p:nvPr>
        </p:nvSpPr>
        <p:spPr>
          <a:xfrm>
            <a:off x="3355885" y="2762600"/>
            <a:ext cx="2448000" cy="3567793"/>
          </a:xfrm>
          <a:custGeom>
            <a:avLst/>
            <a:gdLst>
              <a:gd name="connsiteX0" fmla="*/ 18000 w 2653453"/>
              <a:gd name="connsiteY0" fmla="*/ 0 h 3817620"/>
              <a:gd name="connsiteX1" fmla="*/ 2635453 w 2653453"/>
              <a:gd name="connsiteY1" fmla="*/ 0 h 3817620"/>
              <a:gd name="connsiteX2" fmla="*/ 2653453 w 2653453"/>
              <a:gd name="connsiteY2" fmla="*/ 18000 h 3817620"/>
              <a:gd name="connsiteX3" fmla="*/ 2653453 w 2653453"/>
              <a:gd name="connsiteY3" fmla="*/ 3799620 h 3817620"/>
              <a:gd name="connsiteX4" fmla="*/ 2635453 w 2653453"/>
              <a:gd name="connsiteY4" fmla="*/ 3817620 h 3817620"/>
              <a:gd name="connsiteX5" fmla="*/ 18000 w 2653453"/>
              <a:gd name="connsiteY5" fmla="*/ 3817620 h 3817620"/>
              <a:gd name="connsiteX6" fmla="*/ 0 w 2653453"/>
              <a:gd name="connsiteY6" fmla="*/ 3799620 h 3817620"/>
              <a:gd name="connsiteX7" fmla="*/ 0 w 2653453"/>
              <a:gd name="connsiteY7" fmla="*/ 18000 h 3817620"/>
              <a:gd name="connsiteX8" fmla="*/ 18000 w 2653453"/>
              <a:gd name="connsiteY8" fmla="*/ 0 h 381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453" h="3817620">
                <a:moveTo>
                  <a:pt x="18000" y="0"/>
                </a:moveTo>
                <a:lnTo>
                  <a:pt x="2635453" y="0"/>
                </a:lnTo>
                <a:cubicBezTo>
                  <a:pt x="2645389" y="0"/>
                  <a:pt x="2653453" y="8064"/>
                  <a:pt x="2653453" y="18000"/>
                </a:cubicBezTo>
                <a:lnTo>
                  <a:pt x="2653453" y="3799620"/>
                </a:lnTo>
                <a:cubicBezTo>
                  <a:pt x="2653453" y="3809556"/>
                  <a:pt x="2645389" y="3817620"/>
                  <a:pt x="2635453" y="3817620"/>
                </a:cubicBezTo>
                <a:lnTo>
                  <a:pt x="18000" y="3817620"/>
                </a:lnTo>
                <a:cubicBezTo>
                  <a:pt x="8064" y="3817620"/>
                  <a:pt x="0" y="3809556"/>
                  <a:pt x="0" y="3799620"/>
                </a:cubicBezTo>
                <a:lnTo>
                  <a:pt x="0" y="18000"/>
                </a:lnTo>
                <a:cubicBezTo>
                  <a:pt x="0" y="8064"/>
                  <a:pt x="8064" y="0"/>
                  <a:pt x="18000" y="0"/>
                </a:cubicBezTo>
              </a:path>
            </a:pathLst>
          </a:custGeom>
          <a:solidFill>
            <a:schemeClr val="bg1"/>
          </a:solidFill>
          <a:ln w="6350">
            <a:solidFill>
              <a:schemeClr val="accent6">
                <a:alpha val="45000"/>
              </a:schemeClr>
            </a:solidFill>
          </a:ln>
          <a:effectLst>
            <a:outerShdw blurRad="254000" dist="127000" dir="5400000" sx="97000" sy="97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Roboto Regular"/>
            </a:endParaRPr>
          </a:p>
        </p:txBody>
      </p:sp>
      <p:sp>
        <p:nvSpPr>
          <p:cNvPr id="6" name="Text5">
            <a:extLst>
              <a:ext uri="{FF2B5EF4-FFF2-40B4-BE49-F238E27FC236}">
                <a16:creationId xmlns:a16="http://schemas.microsoft.com/office/drawing/2014/main" id="{717D24C5-F23D-3765-D423-51F4F16FA119}"/>
              </a:ext>
            </a:extLst>
          </p:cNvPr>
          <p:cNvSpPr/>
          <p:nvPr>
            <p:custDataLst>
              <p:tags r:id="rId7"/>
            </p:custDataLst>
          </p:nvPr>
        </p:nvSpPr>
        <p:spPr>
          <a:xfrm rot="10800000">
            <a:off x="3355885" y="2179409"/>
            <a:ext cx="2448000" cy="526102"/>
          </a:xfrm>
          <a:custGeom>
            <a:avLst/>
            <a:gdLst>
              <a:gd name="connsiteX0" fmla="*/ 1506000 w 1524000"/>
              <a:gd name="connsiteY0" fmla="*/ 526102 h 526102"/>
              <a:gd name="connsiteX1" fmla="*/ 18000 w 1524000"/>
              <a:gd name="connsiteY1" fmla="*/ 526102 h 526102"/>
              <a:gd name="connsiteX2" fmla="*/ 0 w 1524000"/>
              <a:gd name="connsiteY2" fmla="*/ 508102 h 526102"/>
              <a:gd name="connsiteX3" fmla="*/ 0 w 1524000"/>
              <a:gd name="connsiteY3" fmla="*/ 103835 h 526102"/>
              <a:gd name="connsiteX4" fmla="*/ 18000 w 1524000"/>
              <a:gd name="connsiteY4" fmla="*/ 85835 h 526102"/>
              <a:gd name="connsiteX5" fmla="*/ 722799 w 1524000"/>
              <a:gd name="connsiteY5" fmla="*/ 85835 h 526102"/>
              <a:gd name="connsiteX6" fmla="*/ 772583 w 1524000"/>
              <a:gd name="connsiteY6" fmla="*/ 0 h 526102"/>
              <a:gd name="connsiteX7" fmla="*/ 822368 w 1524000"/>
              <a:gd name="connsiteY7" fmla="*/ 85835 h 526102"/>
              <a:gd name="connsiteX8" fmla="*/ 1506000 w 1524000"/>
              <a:gd name="connsiteY8" fmla="*/ 85835 h 526102"/>
              <a:gd name="connsiteX9" fmla="*/ 1524000 w 1524000"/>
              <a:gd name="connsiteY9" fmla="*/ 103835 h 526102"/>
              <a:gd name="connsiteX10" fmla="*/ 1524000 w 1524000"/>
              <a:gd name="connsiteY10" fmla="*/ 508102 h 526102"/>
              <a:gd name="connsiteX11" fmla="*/ 1506000 w 1524000"/>
              <a:gd name="connsiteY11" fmla="*/ 526102 h 52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0" h="526102">
                <a:moveTo>
                  <a:pt x="1506000" y="526102"/>
                </a:moveTo>
                <a:lnTo>
                  <a:pt x="18000" y="526102"/>
                </a:lnTo>
                <a:cubicBezTo>
                  <a:pt x="8064" y="526102"/>
                  <a:pt x="0" y="518038"/>
                  <a:pt x="0" y="508102"/>
                </a:cubicBezTo>
                <a:lnTo>
                  <a:pt x="0" y="103835"/>
                </a:lnTo>
                <a:cubicBezTo>
                  <a:pt x="0" y="93899"/>
                  <a:pt x="8064" y="85835"/>
                  <a:pt x="18000" y="85835"/>
                </a:cubicBezTo>
                <a:lnTo>
                  <a:pt x="722799" y="85835"/>
                </a:lnTo>
                <a:lnTo>
                  <a:pt x="772583" y="0"/>
                </a:lnTo>
                <a:lnTo>
                  <a:pt x="822368" y="85835"/>
                </a:lnTo>
                <a:lnTo>
                  <a:pt x="1506000" y="85835"/>
                </a:lnTo>
                <a:cubicBezTo>
                  <a:pt x="1515936" y="85835"/>
                  <a:pt x="1524000" y="93899"/>
                  <a:pt x="1524000" y="103835"/>
                </a:cubicBezTo>
                <a:lnTo>
                  <a:pt x="1524000" y="508102"/>
                </a:lnTo>
                <a:cubicBezTo>
                  <a:pt x="1524000" y="518038"/>
                  <a:pt x="1515936" y="526102"/>
                  <a:pt x="1506000" y="52610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7" name="Text6">
            <a:extLst>
              <a:ext uri="{FF2B5EF4-FFF2-40B4-BE49-F238E27FC236}">
                <a16:creationId xmlns:a16="http://schemas.microsoft.com/office/drawing/2014/main" id="{325B6B36-86E7-4EC6-BC24-BC2D55083B5B}"/>
              </a:ext>
            </a:extLst>
          </p:cNvPr>
          <p:cNvSpPr/>
          <p:nvPr>
            <p:custDataLst>
              <p:tags r:id="rId8"/>
            </p:custDataLst>
          </p:nvPr>
        </p:nvSpPr>
        <p:spPr>
          <a:xfrm>
            <a:off x="3355885" y="2159704"/>
            <a:ext cx="2448000" cy="452985"/>
          </a:xfrm>
          <a:prstGeom prst="rect">
            <a:avLst/>
          </a:prstGeom>
        </p:spPr>
        <p:txBody>
          <a:bodyPr wrap="square" anchor="ctr" anchorCtr="0">
            <a:normAutofit/>
          </a:bodyPr>
          <a:lstStyle/>
          <a:p>
            <a:pPr marL="0" marR="0" lvl="0" indent="0" algn="ctr" defTabSz="914400" rtl="0" eaLnBrk="1" fontAlgn="ctr" latinLnBrk="0" hangingPunct="1">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OPPOSans B" panose="00020600040101010101" pitchFamily="18" charset="-122"/>
                <a:sym typeface="微软雅黑" panose="020B0503020204020204" pitchFamily="34" charset="-122"/>
              </a:rPr>
              <a:t>查看评论</a:t>
            </a:r>
          </a:p>
        </p:txBody>
      </p:sp>
      <p:sp>
        <p:nvSpPr>
          <p:cNvPr id="50" name="Text9">
            <a:extLst>
              <a:ext uri="{FF2B5EF4-FFF2-40B4-BE49-F238E27FC236}">
                <a16:creationId xmlns:a16="http://schemas.microsoft.com/office/drawing/2014/main" id="{992C0B6B-BA06-4084-95FD-A3BE4DDEFD46}"/>
              </a:ext>
            </a:extLst>
          </p:cNvPr>
          <p:cNvSpPr txBox="1"/>
          <p:nvPr>
            <p:custDataLst>
              <p:tags r:id="rId9"/>
            </p:custDataLst>
          </p:nvPr>
        </p:nvSpPr>
        <p:spPr>
          <a:xfrm>
            <a:off x="628650" y="2810917"/>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关注</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8" name="Text10">
            <a:extLst>
              <a:ext uri="{FF2B5EF4-FFF2-40B4-BE49-F238E27FC236}">
                <a16:creationId xmlns:a16="http://schemas.microsoft.com/office/drawing/2014/main" id="{669B6AE3-45B7-EF18-50FE-3C6A2D0DFAD8}"/>
              </a:ext>
            </a:extLst>
          </p:cNvPr>
          <p:cNvSpPr txBox="1"/>
          <p:nvPr>
            <p:custDataLst>
              <p:tags r:id="rId10"/>
            </p:custDataLst>
          </p:nvPr>
        </p:nvSpPr>
        <p:spPr>
          <a:xfrm>
            <a:off x="628650" y="3546036"/>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点赞</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0" name="Text11">
            <a:extLst>
              <a:ext uri="{FF2B5EF4-FFF2-40B4-BE49-F238E27FC236}">
                <a16:creationId xmlns:a16="http://schemas.microsoft.com/office/drawing/2014/main" id="{7B66C32D-68AF-9859-EC94-F734ACBA9226}"/>
              </a:ext>
            </a:extLst>
          </p:cNvPr>
          <p:cNvSpPr txBox="1"/>
          <p:nvPr>
            <p:custDataLst>
              <p:tags r:id="rId11"/>
            </p:custDataLst>
          </p:nvPr>
        </p:nvSpPr>
        <p:spPr>
          <a:xfrm>
            <a:off x="628650" y="4281155"/>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12" name="Text12">
            <a:extLst>
              <a:ext uri="{FF2B5EF4-FFF2-40B4-BE49-F238E27FC236}">
                <a16:creationId xmlns:a16="http://schemas.microsoft.com/office/drawing/2014/main" id="{1B1772B4-19EA-45BA-D9CB-E8D0FF12AA11}"/>
              </a:ext>
            </a:extLst>
          </p:cNvPr>
          <p:cNvSpPr txBox="1"/>
          <p:nvPr>
            <p:custDataLst>
              <p:tags r:id="rId12"/>
            </p:custDataLst>
          </p:nvPr>
        </p:nvSpPr>
        <p:spPr>
          <a:xfrm>
            <a:off x="628650" y="5016274"/>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收藏</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68" name="Text13">
            <a:extLst>
              <a:ext uri="{FF2B5EF4-FFF2-40B4-BE49-F238E27FC236}">
                <a16:creationId xmlns:a16="http://schemas.microsoft.com/office/drawing/2014/main" id="{5FB12068-5CD9-4CCB-AF59-6732246F3A6B}"/>
              </a:ext>
            </a:extLst>
          </p:cNvPr>
          <p:cNvCxnSpPr>
            <a:cxnSpLocks/>
          </p:cNvCxnSpPr>
          <p:nvPr>
            <p:custDataLst>
              <p:tags r:id="rId13"/>
            </p:custDataLst>
          </p:nvPr>
        </p:nvCxnSpPr>
        <p:spPr>
          <a:xfrm>
            <a:off x="907884" y="3231171"/>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9" name="Text14">
            <a:extLst>
              <a:ext uri="{FF2B5EF4-FFF2-40B4-BE49-F238E27FC236}">
                <a16:creationId xmlns:a16="http://schemas.microsoft.com/office/drawing/2014/main" id="{4223C6A4-F104-6CE1-E4AA-3E17C940CBCA}"/>
              </a:ext>
            </a:extLst>
          </p:cNvPr>
          <p:cNvCxnSpPr>
            <a:cxnSpLocks/>
          </p:cNvCxnSpPr>
          <p:nvPr>
            <p:custDataLst>
              <p:tags r:id="rId14"/>
            </p:custDataLst>
          </p:nvPr>
        </p:nvCxnSpPr>
        <p:spPr>
          <a:xfrm>
            <a:off x="907884" y="3966290"/>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1" name="Text15">
            <a:extLst>
              <a:ext uri="{FF2B5EF4-FFF2-40B4-BE49-F238E27FC236}">
                <a16:creationId xmlns:a16="http://schemas.microsoft.com/office/drawing/2014/main" id="{D61A7B05-68C9-33E4-8127-0212288F1E82}"/>
              </a:ext>
            </a:extLst>
          </p:cNvPr>
          <p:cNvCxnSpPr>
            <a:cxnSpLocks/>
          </p:cNvCxnSpPr>
          <p:nvPr>
            <p:custDataLst>
              <p:tags r:id="rId15"/>
            </p:custDataLst>
          </p:nvPr>
        </p:nvCxnSpPr>
        <p:spPr>
          <a:xfrm>
            <a:off x="907884" y="4701409"/>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3" name="Text16">
            <a:extLst>
              <a:ext uri="{FF2B5EF4-FFF2-40B4-BE49-F238E27FC236}">
                <a16:creationId xmlns:a16="http://schemas.microsoft.com/office/drawing/2014/main" id="{8DF69AF2-AFE6-8834-9CA7-84C20D2CD4F9}"/>
              </a:ext>
            </a:extLst>
          </p:cNvPr>
          <p:cNvCxnSpPr>
            <a:cxnSpLocks/>
          </p:cNvCxnSpPr>
          <p:nvPr>
            <p:custDataLst>
              <p:tags r:id="rId16"/>
            </p:custDataLst>
          </p:nvPr>
        </p:nvCxnSpPr>
        <p:spPr>
          <a:xfrm>
            <a:off x="907884" y="5436528"/>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32" name="Text23">
            <a:extLst>
              <a:ext uri="{FF2B5EF4-FFF2-40B4-BE49-F238E27FC236}">
                <a16:creationId xmlns:a16="http://schemas.microsoft.com/office/drawing/2014/main" id="{B808EBD1-6EB0-4F73-8E6A-36E4BEBF4066}"/>
              </a:ext>
            </a:extLst>
          </p:cNvPr>
          <p:cNvSpPr txBox="1"/>
          <p:nvPr>
            <p:custDataLst>
              <p:tags r:id="rId17"/>
            </p:custDataLst>
          </p:nvPr>
        </p:nvSpPr>
        <p:spPr>
          <a:xfrm>
            <a:off x="3355884" y="3299112"/>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直接评论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37" name="Text24">
            <a:extLst>
              <a:ext uri="{FF2B5EF4-FFF2-40B4-BE49-F238E27FC236}">
                <a16:creationId xmlns:a16="http://schemas.microsoft.com/office/drawing/2014/main" id="{CFA337CD-4EA8-BE02-6476-3E5A912B393C}"/>
              </a:ext>
            </a:extLst>
          </p:cNvPr>
          <p:cNvSpPr txBox="1"/>
          <p:nvPr>
            <p:custDataLst>
              <p:tags r:id="rId18"/>
            </p:custDataLst>
          </p:nvPr>
        </p:nvSpPr>
        <p:spPr>
          <a:xfrm>
            <a:off x="3355884" y="4034231"/>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回复评论</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4" name="Text25">
            <a:extLst>
              <a:ext uri="{FF2B5EF4-FFF2-40B4-BE49-F238E27FC236}">
                <a16:creationId xmlns:a16="http://schemas.microsoft.com/office/drawing/2014/main" id="{1A37FFE1-8EE2-CD7F-48E4-A286ABBF4787}"/>
              </a:ext>
            </a:extLst>
          </p:cNvPr>
          <p:cNvSpPr txBox="1"/>
          <p:nvPr>
            <p:custDataLst>
              <p:tags r:id="rId19"/>
            </p:custDataLst>
          </p:nvPr>
        </p:nvSpPr>
        <p:spPr>
          <a:xfrm>
            <a:off x="3355884" y="4769350"/>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全部</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博主</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sp>
        <p:nvSpPr>
          <p:cNvPr id="49" name="Text26">
            <a:extLst>
              <a:ext uri="{FF2B5EF4-FFF2-40B4-BE49-F238E27FC236}">
                <a16:creationId xmlns:a16="http://schemas.microsoft.com/office/drawing/2014/main" id="{5A089A7B-07AE-888B-998C-927DEA0845B8}"/>
              </a:ext>
            </a:extLst>
          </p:cNvPr>
          <p:cNvSpPr txBox="1"/>
          <p:nvPr>
            <p:custDataLst>
              <p:tags r:id="rId20"/>
            </p:custDataLst>
          </p:nvPr>
        </p:nvSpPr>
        <p:spPr>
          <a:xfrm>
            <a:off x="3355884" y="5504469"/>
            <a:ext cx="2260600" cy="400110"/>
          </a:xfrm>
          <a:prstGeom prst="rect">
            <a:avLst/>
          </a:prstGeom>
          <a:noFill/>
        </p:spPr>
        <p:txBody>
          <a:bodyPr wrap="square" rtlCol="0">
            <a:normAutofit/>
          </a:bodyPr>
          <a:lstStyle/>
          <a:p>
            <a:pPr lvl="0" algn="ctr">
              <a:defRPr/>
            </a:pP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最新</a:t>
            </a:r>
            <a:r>
              <a:rPr lang="en-US" altLang="zh-CN"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rPr>
              <a:t>最热</a:t>
            </a:r>
            <a:endParaRPr kumimoji="0" lang="zh-CN" altLang="en-US" sz="2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OPPOSans R" panose="00020600040101010101" pitchFamily="18" charset="-122"/>
              <a:sym typeface="微软雅黑" panose="020B0503020204020204" pitchFamily="34" charset="-122"/>
            </a:endParaRPr>
          </a:p>
        </p:txBody>
      </p:sp>
      <p:cxnSp>
        <p:nvCxnSpPr>
          <p:cNvPr id="33" name="Text27">
            <a:extLst>
              <a:ext uri="{FF2B5EF4-FFF2-40B4-BE49-F238E27FC236}">
                <a16:creationId xmlns:a16="http://schemas.microsoft.com/office/drawing/2014/main" id="{C9AA6997-D85C-D1AB-317C-FF6B7DDFBD11}"/>
              </a:ext>
            </a:extLst>
          </p:cNvPr>
          <p:cNvCxnSpPr>
            <a:cxnSpLocks/>
          </p:cNvCxnSpPr>
          <p:nvPr>
            <p:custDataLst>
              <p:tags r:id="rId21"/>
            </p:custDataLst>
          </p:nvPr>
        </p:nvCxnSpPr>
        <p:spPr>
          <a:xfrm>
            <a:off x="3635118" y="3719366"/>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3" name="Text28">
            <a:extLst>
              <a:ext uri="{FF2B5EF4-FFF2-40B4-BE49-F238E27FC236}">
                <a16:creationId xmlns:a16="http://schemas.microsoft.com/office/drawing/2014/main" id="{C2DE1BA4-BD3B-28A8-CB29-178D43813D96}"/>
              </a:ext>
            </a:extLst>
          </p:cNvPr>
          <p:cNvCxnSpPr>
            <a:cxnSpLocks/>
          </p:cNvCxnSpPr>
          <p:nvPr>
            <p:custDataLst>
              <p:tags r:id="rId22"/>
            </p:custDataLst>
          </p:nvPr>
        </p:nvCxnSpPr>
        <p:spPr>
          <a:xfrm>
            <a:off x="3635118" y="4454485"/>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45" name="Text29">
            <a:extLst>
              <a:ext uri="{FF2B5EF4-FFF2-40B4-BE49-F238E27FC236}">
                <a16:creationId xmlns:a16="http://schemas.microsoft.com/office/drawing/2014/main" id="{33B4C772-A7D5-E3B6-E989-7F7469585DAF}"/>
              </a:ext>
            </a:extLst>
          </p:cNvPr>
          <p:cNvCxnSpPr>
            <a:cxnSpLocks/>
          </p:cNvCxnSpPr>
          <p:nvPr>
            <p:custDataLst>
              <p:tags r:id="rId23"/>
            </p:custDataLst>
          </p:nvPr>
        </p:nvCxnSpPr>
        <p:spPr>
          <a:xfrm>
            <a:off x="3635118" y="5189604"/>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55" name="Text30">
            <a:extLst>
              <a:ext uri="{FF2B5EF4-FFF2-40B4-BE49-F238E27FC236}">
                <a16:creationId xmlns:a16="http://schemas.microsoft.com/office/drawing/2014/main" id="{BE62CC42-F39C-824F-5A4B-800FD55C5084}"/>
              </a:ext>
            </a:extLst>
          </p:cNvPr>
          <p:cNvCxnSpPr>
            <a:cxnSpLocks/>
          </p:cNvCxnSpPr>
          <p:nvPr>
            <p:custDataLst>
              <p:tags r:id="rId24"/>
            </p:custDataLst>
          </p:nvPr>
        </p:nvCxnSpPr>
        <p:spPr>
          <a:xfrm>
            <a:off x="3635118" y="5924723"/>
            <a:ext cx="1704110" cy="0"/>
          </a:xfrm>
          <a:prstGeom prst="line">
            <a:avLst/>
          </a:prstGeom>
          <a:ln>
            <a:solidFill>
              <a:schemeClr val="bg1">
                <a:lumMod val="50000"/>
                <a:alpha val="40000"/>
              </a:schemeClr>
            </a:solidFill>
          </a:ln>
        </p:spPr>
        <p:style>
          <a:lnRef idx="1">
            <a:schemeClr val="accent1"/>
          </a:lnRef>
          <a:fillRef idx="0">
            <a:schemeClr val="accent1"/>
          </a:fillRef>
          <a:effectRef idx="0">
            <a:schemeClr val="accent1"/>
          </a:effectRef>
          <a:fontRef idx="minor">
            <a:schemeClr val="tx1"/>
          </a:fontRef>
        </p:style>
      </p:cxnSp>
      <p:sp>
        <p:nvSpPr>
          <p:cNvPr id="56" name="Text35">
            <a:extLst>
              <a:ext uri="{FF2B5EF4-FFF2-40B4-BE49-F238E27FC236}">
                <a16:creationId xmlns:a16="http://schemas.microsoft.com/office/drawing/2014/main" id="{1319D620-D1AE-49D5-DE71-D8E3805F2C5D}"/>
              </a:ext>
            </a:extLst>
          </p:cNvPr>
          <p:cNvSpPr txBox="1"/>
          <p:nvPr>
            <p:custDataLst>
              <p:tags r:id="rId25"/>
            </p:custDataLst>
          </p:nvPr>
        </p:nvSpPr>
        <p:spPr>
          <a:xfrm>
            <a:off x="347808" y="305152"/>
            <a:ext cx="11496384" cy="720348"/>
          </a:xfrm>
          <a:prstGeom prst="rect">
            <a:avLst/>
          </a:prstGeom>
          <a:noFill/>
        </p:spPr>
        <p:txBody>
          <a:bodyPr wrap="square" rtlCol="0" anchor="ctr" anchorCtr="0">
            <a:normAutofit/>
          </a:bodyPr>
          <a:lstStyle/>
          <a:p>
            <a:pPr marL="0" marR="0" lvl="0" indent="0" defTabSz="914400" rtl="0" eaLnBrk="1" fontAlgn="ctr" latinLnBrk="0" hangingPunct="1">
              <a:lnSpc>
                <a:spcPct val="120000"/>
              </a:lnSpc>
              <a:spcBef>
                <a:spcPts val="0"/>
              </a:spcBef>
              <a:spcAft>
                <a:spcPts val="0"/>
              </a:spcAft>
              <a:buClrTx/>
              <a:buSzTx/>
              <a:buFontTx/>
              <a:buNone/>
              <a:defRPr/>
            </a:pPr>
            <a:r>
              <a:rPr lang="zh-CN" altLang="en-US" sz="3200" b="1" noProof="0" dirty="0">
                <a:ln>
                  <a:noFill/>
                </a:ln>
                <a:effectLst/>
                <a:uLnTx/>
                <a:uFillTx/>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rPr>
              <a:t>浏览帖子</a:t>
            </a: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微软雅黑" panose="020B0503020204020204" pitchFamily="34" charset="-122"/>
            </a:endParaRPr>
          </a:p>
        </p:txBody>
      </p:sp>
      <p:pic>
        <p:nvPicPr>
          <p:cNvPr id="21" name="图片 20">
            <a:extLst>
              <a:ext uri="{FF2B5EF4-FFF2-40B4-BE49-F238E27FC236}">
                <a16:creationId xmlns:a16="http://schemas.microsoft.com/office/drawing/2014/main" id="{9E90C3A9-3CB5-9A62-D703-570BF8A3B7EE}"/>
              </a:ext>
            </a:extLst>
          </p:cNvPr>
          <p:cNvPicPr>
            <a:picLocks noChangeAspect="1"/>
          </p:cNvPicPr>
          <p:nvPr/>
        </p:nvPicPr>
        <p:blipFill rotWithShape="1">
          <a:blip r:embed="rId28">
            <a:extLst>
              <a:ext uri="{28A0092B-C50C-407E-A947-70E740481C1C}">
                <a14:useLocalDpi xmlns:a14="http://schemas.microsoft.com/office/drawing/2010/main" val="0"/>
              </a:ext>
            </a:extLst>
          </a:blip>
          <a:srcRect t="11860"/>
          <a:stretch/>
        </p:blipFill>
        <p:spPr>
          <a:xfrm>
            <a:off x="3355884" y="94697"/>
            <a:ext cx="2289919" cy="1354454"/>
          </a:xfrm>
          <a:prstGeom prst="rect">
            <a:avLst/>
          </a:prstGeom>
          <a:effectLst>
            <a:outerShdw blurRad="50800" dist="38100" dir="2700000" sx="102000" sy="102000" algn="tl" rotWithShape="0">
              <a:prstClr val="black">
                <a:alpha val="40000"/>
              </a:prstClr>
            </a:outerShdw>
          </a:effectLst>
        </p:spPr>
      </p:pic>
      <p:grpSp>
        <p:nvGrpSpPr>
          <p:cNvPr id="70" name="组合 69">
            <a:extLst>
              <a:ext uri="{FF2B5EF4-FFF2-40B4-BE49-F238E27FC236}">
                <a16:creationId xmlns:a16="http://schemas.microsoft.com/office/drawing/2014/main" id="{B91540AB-36F7-5863-A2B6-71920C8A7C14}"/>
              </a:ext>
            </a:extLst>
          </p:cNvPr>
          <p:cNvGrpSpPr/>
          <p:nvPr/>
        </p:nvGrpSpPr>
        <p:grpSpPr>
          <a:xfrm>
            <a:off x="5316528" y="3262859"/>
            <a:ext cx="4746332" cy="3051009"/>
            <a:chOff x="5316528" y="3262859"/>
            <a:chExt cx="4746332" cy="3051009"/>
          </a:xfrm>
        </p:grpSpPr>
        <p:pic>
          <p:nvPicPr>
            <p:cNvPr id="2" name="图片 1">
              <a:extLst>
                <a:ext uri="{FF2B5EF4-FFF2-40B4-BE49-F238E27FC236}">
                  <a16:creationId xmlns:a16="http://schemas.microsoft.com/office/drawing/2014/main" id="{ADFB9CDC-10FA-F3C9-F523-7A492981BA7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664779" y="3262859"/>
              <a:ext cx="3398081" cy="3051009"/>
            </a:xfrm>
            <a:prstGeom prst="rect">
              <a:avLst/>
            </a:prstGeom>
            <a:effectLst>
              <a:outerShdw blurRad="50800" dist="38100" dir="2700000" sx="101000" sy="101000" algn="tl" rotWithShape="0">
                <a:prstClr val="black">
                  <a:alpha val="40000"/>
                </a:prstClr>
              </a:outerShdw>
            </a:effectLst>
          </p:spPr>
        </p:pic>
        <p:cxnSp>
          <p:nvCxnSpPr>
            <p:cNvPr id="29" name="连接符: 肘形 28">
              <a:extLst>
                <a:ext uri="{FF2B5EF4-FFF2-40B4-BE49-F238E27FC236}">
                  <a16:creationId xmlns:a16="http://schemas.microsoft.com/office/drawing/2014/main" id="{86012316-88EB-F1EE-769B-9EF72F538E57}"/>
                </a:ext>
              </a:extLst>
            </p:cNvPr>
            <p:cNvCxnSpPr>
              <a:cxnSpLocks/>
            </p:cNvCxnSpPr>
            <p:nvPr/>
          </p:nvCxnSpPr>
          <p:spPr>
            <a:xfrm flipV="1">
              <a:off x="5616484" y="4546496"/>
              <a:ext cx="4446376" cy="1168504"/>
            </a:xfrm>
            <a:prstGeom prst="bentConnector3">
              <a:avLst>
                <a:gd name="adj1" fmla="val 11478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连接符: 肘形 39">
              <a:extLst>
                <a:ext uri="{FF2B5EF4-FFF2-40B4-BE49-F238E27FC236}">
                  <a16:creationId xmlns:a16="http://schemas.microsoft.com/office/drawing/2014/main" id="{45A3B4C3-A3CC-E4B7-7363-39C5B92EF34A}"/>
                </a:ext>
              </a:extLst>
            </p:cNvPr>
            <p:cNvCxnSpPr>
              <a:cxnSpLocks/>
            </p:cNvCxnSpPr>
            <p:nvPr/>
          </p:nvCxnSpPr>
          <p:spPr>
            <a:xfrm flipV="1">
              <a:off x="5616484" y="4555474"/>
              <a:ext cx="1048295" cy="47282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连接符: 肘形 58">
              <a:extLst>
                <a:ext uri="{FF2B5EF4-FFF2-40B4-BE49-F238E27FC236}">
                  <a16:creationId xmlns:a16="http://schemas.microsoft.com/office/drawing/2014/main" id="{98F43857-53DD-36F8-ABD0-ED7C93F8D7E5}"/>
                </a:ext>
              </a:extLst>
            </p:cNvPr>
            <p:cNvCxnSpPr/>
            <p:nvPr/>
          </p:nvCxnSpPr>
          <p:spPr>
            <a:xfrm>
              <a:off x="5339228" y="4152489"/>
              <a:ext cx="2677012" cy="875810"/>
            </a:xfrm>
            <a:prstGeom prst="bentConnector3">
              <a:avLst>
                <a:gd name="adj1" fmla="val 100667"/>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1" name="连接符: 肘形 60">
              <a:extLst>
                <a:ext uri="{FF2B5EF4-FFF2-40B4-BE49-F238E27FC236}">
                  <a16:creationId xmlns:a16="http://schemas.microsoft.com/office/drawing/2014/main" id="{461265A5-7728-E174-9C97-C80ED660C441}"/>
                </a:ext>
              </a:extLst>
            </p:cNvPr>
            <p:cNvCxnSpPr>
              <a:cxnSpLocks/>
            </p:cNvCxnSpPr>
            <p:nvPr/>
          </p:nvCxnSpPr>
          <p:spPr>
            <a:xfrm>
              <a:off x="5316528" y="3558531"/>
              <a:ext cx="4419062" cy="447611"/>
            </a:xfrm>
            <a:prstGeom prst="bentConnector3">
              <a:avLst>
                <a:gd name="adj1" fmla="val 100696"/>
              </a:avLst>
            </a:prstGeom>
            <a:ln w="9525" cap="rnd" cmpd="sng" algn="ctr">
              <a:solidFill>
                <a:schemeClr val="accent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65" name="箭头: 燕尾形 64">
            <a:extLst>
              <a:ext uri="{FF2B5EF4-FFF2-40B4-BE49-F238E27FC236}">
                <a16:creationId xmlns:a16="http://schemas.microsoft.com/office/drawing/2014/main" id="{4B9F8B87-F1F4-5AD0-AC0E-D95AEF9A4800}"/>
              </a:ext>
            </a:extLst>
          </p:cNvPr>
          <p:cNvSpPr/>
          <p:nvPr/>
        </p:nvSpPr>
        <p:spPr>
          <a:xfrm>
            <a:off x="5316528" y="1103421"/>
            <a:ext cx="779472" cy="18149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a:extLst>
              <a:ext uri="{FF2B5EF4-FFF2-40B4-BE49-F238E27FC236}">
                <a16:creationId xmlns:a16="http://schemas.microsoft.com/office/drawing/2014/main" id="{5F13471F-78D1-CC30-9F9A-624AC43B7355}"/>
              </a:ext>
            </a:extLst>
          </p:cNvPr>
          <p:cNvGrpSpPr/>
          <p:nvPr/>
        </p:nvGrpSpPr>
        <p:grpSpPr>
          <a:xfrm>
            <a:off x="6224484" y="35004"/>
            <a:ext cx="5209817" cy="3110321"/>
            <a:chOff x="6224484" y="35004"/>
            <a:chExt cx="5209817" cy="3110321"/>
          </a:xfrm>
        </p:grpSpPr>
        <p:pic>
          <p:nvPicPr>
            <p:cNvPr id="20" name="图片 19">
              <a:extLst>
                <a:ext uri="{FF2B5EF4-FFF2-40B4-BE49-F238E27FC236}">
                  <a16:creationId xmlns:a16="http://schemas.microsoft.com/office/drawing/2014/main" id="{B4933BDA-EF42-F5C1-792B-762D281316AF}"/>
                </a:ext>
              </a:extLst>
            </p:cNvPr>
            <p:cNvPicPr>
              <a:picLocks noChangeAspect="1"/>
            </p:cNvPicPr>
            <p:nvPr/>
          </p:nvPicPr>
          <p:blipFill rotWithShape="1">
            <a:blip r:embed="rId30">
              <a:extLst>
                <a:ext uri="{28A0092B-C50C-407E-A947-70E740481C1C}">
                  <a14:useLocalDpi xmlns:a14="http://schemas.microsoft.com/office/drawing/2010/main" val="0"/>
                </a:ext>
              </a:extLst>
            </a:blip>
            <a:srcRect t="11961"/>
            <a:stretch/>
          </p:blipFill>
          <p:spPr>
            <a:xfrm>
              <a:off x="6257175" y="65484"/>
              <a:ext cx="5177126" cy="3079841"/>
            </a:xfrm>
            <a:prstGeom prst="rect">
              <a:avLst/>
            </a:prstGeom>
            <a:effectLst>
              <a:outerShdw blurRad="50800" dist="38100" dir="2700000" sx="101000" sy="101000" algn="tl" rotWithShape="0">
                <a:prstClr val="black">
                  <a:alpha val="40000"/>
                </a:prstClr>
              </a:outerShdw>
            </a:effectLst>
          </p:spPr>
        </p:pic>
        <p:sp>
          <p:nvSpPr>
            <p:cNvPr id="66" name="矩形 65">
              <a:extLst>
                <a:ext uri="{FF2B5EF4-FFF2-40B4-BE49-F238E27FC236}">
                  <a16:creationId xmlns:a16="http://schemas.microsoft.com/office/drawing/2014/main" id="{5AA0AC36-3D5B-3F12-D264-5B850E5D825E}"/>
                </a:ext>
              </a:extLst>
            </p:cNvPr>
            <p:cNvSpPr/>
            <p:nvPr/>
          </p:nvSpPr>
          <p:spPr>
            <a:xfrm>
              <a:off x="6224484" y="35004"/>
              <a:ext cx="381873" cy="1116271"/>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7DCA8C7-076F-B7F7-8D5C-BD7164D8206D}"/>
                </a:ext>
              </a:extLst>
            </p:cNvPr>
            <p:cNvSpPr/>
            <p:nvPr/>
          </p:nvSpPr>
          <p:spPr>
            <a:xfrm>
              <a:off x="10511167" y="588949"/>
              <a:ext cx="543272" cy="308749"/>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9954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strVal val="4/3*#ppt_w"/>
                                          </p:val>
                                        </p:tav>
                                        <p:tav tm="100000">
                                          <p:val>
                                            <p:strVal val="#ppt_w"/>
                                          </p:val>
                                        </p:tav>
                                      </p:tavLst>
                                    </p:anim>
                                    <p:anim calcmode="lin" valueType="num">
                                      <p:cBhvr>
                                        <p:cTn id="8" dur="500" fill="hold"/>
                                        <p:tgtEl>
                                          <p:spTgt spid="25"/>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strVal val="4/3*#ppt_w"/>
                                          </p:val>
                                        </p:tav>
                                        <p:tav tm="100000">
                                          <p:val>
                                            <p:strVal val="#ppt_w"/>
                                          </p:val>
                                        </p:tav>
                                      </p:tavLst>
                                    </p:anim>
                                    <p:anim calcmode="lin" valueType="num">
                                      <p:cBhvr>
                                        <p:cTn id="14" dur="500" fill="hold"/>
                                        <p:tgtEl>
                                          <p:spTgt spid="27"/>
                                        </p:tgtEl>
                                        <p:attrNameLst>
                                          <p:attrName>ppt_h</p:attrName>
                                        </p:attrNameLst>
                                      </p:cBhvr>
                                      <p:tavLst>
                                        <p:tav tm="0">
                                          <p:val>
                                            <p:strVal val="4/3*#ppt_h"/>
                                          </p:val>
                                        </p:tav>
                                        <p:tav tm="100000">
                                          <p:val>
                                            <p:strVal val="#ppt_h"/>
                                          </p:val>
                                        </p:tav>
                                      </p:tavLst>
                                    </p:anim>
                                    <p:anim to="" calcmode="lin" valueType="num">
                                      <p:cBhvr>
                                        <p:cTn id="15" dur="500" fill="hold">
                                          <p:stCondLst>
                                            <p:cond delay="0"/>
                                          </p:stCondLst>
                                        </p:cTn>
                                        <p:tgtEl>
                                          <p:spTgt spid="27"/>
                                        </p:tgtEl>
                                        <p:attrNameLst>
                                          <p:attrName>ppt_x</p:attrName>
                                        </p:attrNameLst>
                                      </p:cBhvr>
                                      <p:tavLst>
                                        <p:tav tm="0">
                                          <p:val>
                                            <p:strVal val="#ppt_x+0.35097197"/>
                                          </p:val>
                                        </p:tav>
                                        <p:tav tm="100000">
                                          <p:val>
                                            <p:strVal val="#ppt_x+0.35097197"/>
                                          </p:val>
                                        </p:tav>
                                      </p:tavLst>
                                    </p:anim>
                                    <p:anim to="" calcmode="lin" valueType="num">
                                      <p:cBhvr>
                                        <p:cTn id="16" dur="500" fill="hold">
                                          <p:stCondLst>
                                            <p:cond delay="0"/>
                                          </p:stCondLst>
                                        </p:cTn>
                                        <p:tgtEl>
                                          <p:spTgt spid="27"/>
                                        </p:tgtEl>
                                        <p:attrNameLst>
                                          <p:attrName>ppt_y</p:attrName>
                                        </p:attrNameLst>
                                      </p:cBhvr>
                                      <p:tavLst>
                                        <p:tav tm="0">
                                          <p:val>
                                            <p:strVal val="#ppt_y+0.037031386"/>
                                          </p:val>
                                        </p:tav>
                                        <p:tav tm="100000">
                                          <p:val>
                                            <p:strVal val="#ppt_y+0.037031386"/>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strVal val="4/3*#ppt_w"/>
                                          </p:val>
                                        </p:tav>
                                        <p:tav tm="100000">
                                          <p:val>
                                            <p:strVal val="#ppt_w"/>
                                          </p:val>
                                        </p:tav>
                                      </p:tavLst>
                                    </p:anim>
                                    <p:anim calcmode="lin" valueType="num">
                                      <p:cBhvr>
                                        <p:cTn id="20" dur="500" fill="hold"/>
                                        <p:tgtEl>
                                          <p:spTgt spid="41"/>
                                        </p:tgtEl>
                                        <p:attrNameLst>
                                          <p:attrName>ppt_h</p:attrName>
                                        </p:attrNameLst>
                                      </p:cBhvr>
                                      <p:tavLst>
                                        <p:tav tm="0">
                                          <p:val>
                                            <p:strVal val="4/3*#ppt_h"/>
                                          </p:val>
                                        </p:tav>
                                        <p:tav tm="100000">
                                          <p:val>
                                            <p:strVal val="#ppt_h"/>
                                          </p:val>
                                        </p:tav>
                                      </p:tavLst>
                                    </p:anim>
                                    <p:anim to="" calcmode="lin" valueType="num">
                                      <p:cBhvr>
                                        <p:cTn id="21" dur="500" fill="hold">
                                          <p:stCondLst>
                                            <p:cond delay="0"/>
                                          </p:stCondLst>
                                        </p:cTn>
                                        <p:tgtEl>
                                          <p:spTgt spid="41"/>
                                        </p:tgtEl>
                                        <p:attrNameLst>
                                          <p:attrName>ppt_x</p:attrName>
                                        </p:attrNameLst>
                                      </p:cBhvr>
                                      <p:tavLst>
                                        <p:tav tm="0">
                                          <p:val>
                                            <p:strVal val="#ppt_x+0.35097197"/>
                                          </p:val>
                                        </p:tav>
                                        <p:tav tm="100000">
                                          <p:val>
                                            <p:strVal val="#ppt_x+0.35097197"/>
                                          </p:val>
                                        </p:tav>
                                      </p:tavLst>
                                    </p:anim>
                                    <p:anim to="" calcmode="lin" valueType="num">
                                      <p:cBhvr>
                                        <p:cTn id="22" dur="500" fill="hold">
                                          <p:stCondLst>
                                            <p:cond delay="0"/>
                                          </p:stCondLst>
                                        </p:cTn>
                                        <p:tgtEl>
                                          <p:spTgt spid="41"/>
                                        </p:tgtEl>
                                        <p:attrNameLst>
                                          <p:attrName>ppt_y</p:attrName>
                                        </p:attrNameLst>
                                      </p:cBhvr>
                                      <p:tavLst>
                                        <p:tav tm="0">
                                          <p:val>
                                            <p:strVal val="#ppt_y+0.037031386"/>
                                          </p:val>
                                        </p:tav>
                                        <p:tav tm="100000">
                                          <p:val>
                                            <p:strVal val="#ppt_y+0.037031386"/>
                                          </p:val>
                                        </p:tav>
                                      </p:tavLst>
                                    </p:anim>
                                  </p:childTnLst>
                                </p:cTn>
                              </p:par>
                              <p:par>
                                <p:cTn id="23" presetID="23" presetClass="entr" presetSubtype="288"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p:cTn id="25" dur="500" fill="hold"/>
                                        <p:tgtEl>
                                          <p:spTgt spid="38"/>
                                        </p:tgtEl>
                                        <p:attrNameLst>
                                          <p:attrName>ppt_w</p:attrName>
                                        </p:attrNameLst>
                                      </p:cBhvr>
                                      <p:tavLst>
                                        <p:tav tm="0">
                                          <p:val>
                                            <p:strVal val="4/3*#ppt_w"/>
                                          </p:val>
                                        </p:tav>
                                        <p:tav tm="100000">
                                          <p:val>
                                            <p:strVal val="#ppt_w"/>
                                          </p:val>
                                        </p:tav>
                                      </p:tavLst>
                                    </p:anim>
                                    <p:anim calcmode="lin" valueType="num">
                                      <p:cBhvr>
                                        <p:cTn id="26" dur="500" fill="hold"/>
                                        <p:tgtEl>
                                          <p:spTgt spid="38"/>
                                        </p:tgtEl>
                                        <p:attrNameLst>
                                          <p:attrName>ppt_h</p:attrName>
                                        </p:attrNameLst>
                                      </p:cBhvr>
                                      <p:tavLst>
                                        <p:tav tm="0">
                                          <p:val>
                                            <p:strVal val="4/3*#ppt_h"/>
                                          </p:val>
                                        </p:tav>
                                        <p:tav tm="100000">
                                          <p:val>
                                            <p:strVal val="#ppt_h"/>
                                          </p:val>
                                        </p:tav>
                                      </p:tavLst>
                                    </p:anim>
                                    <p:anim to="" calcmode="lin" valueType="num">
                                      <p:cBhvr>
                                        <p:cTn id="27" dur="500" fill="hold">
                                          <p:stCondLst>
                                            <p:cond delay="0"/>
                                          </p:stCondLst>
                                        </p:cTn>
                                        <p:tgtEl>
                                          <p:spTgt spid="38"/>
                                        </p:tgtEl>
                                        <p:attrNameLst>
                                          <p:attrName>ppt_x</p:attrName>
                                        </p:attrNameLst>
                                      </p:cBhvr>
                                      <p:tavLst>
                                        <p:tav tm="0">
                                          <p:val>
                                            <p:strVal val="#ppt_x+0.35097197"/>
                                          </p:val>
                                        </p:tav>
                                        <p:tav tm="100000">
                                          <p:val>
                                            <p:strVal val="#ppt_x+0.35097197"/>
                                          </p:val>
                                        </p:tav>
                                      </p:tavLst>
                                    </p:anim>
                                    <p:anim to="" calcmode="lin" valueType="num">
                                      <p:cBhvr>
                                        <p:cTn id="28" dur="500" fill="hold">
                                          <p:stCondLst>
                                            <p:cond delay="0"/>
                                          </p:stCondLst>
                                        </p:cTn>
                                        <p:tgtEl>
                                          <p:spTgt spid="38"/>
                                        </p:tgtEl>
                                        <p:attrNameLst>
                                          <p:attrName>ppt_y</p:attrName>
                                        </p:attrNameLst>
                                      </p:cBhvr>
                                      <p:tavLst>
                                        <p:tav tm="0">
                                          <p:val>
                                            <p:strVal val="#ppt_y+0.037031386"/>
                                          </p:val>
                                        </p:tav>
                                        <p:tav tm="100000">
                                          <p:val>
                                            <p:strVal val="#ppt_y+0.037031386"/>
                                          </p:val>
                                        </p:tav>
                                      </p:tavLst>
                                    </p:anim>
                                  </p:childTnLst>
                                </p:cTn>
                              </p:par>
                              <p:par>
                                <p:cTn id="29" presetID="23" presetClass="entr" presetSubtype="28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p:cTn id="31" dur="500" fill="hold"/>
                                        <p:tgtEl>
                                          <p:spTgt spid="50"/>
                                        </p:tgtEl>
                                        <p:attrNameLst>
                                          <p:attrName>ppt_w</p:attrName>
                                        </p:attrNameLst>
                                      </p:cBhvr>
                                      <p:tavLst>
                                        <p:tav tm="0">
                                          <p:val>
                                            <p:strVal val="4/3*#ppt_w"/>
                                          </p:val>
                                        </p:tav>
                                        <p:tav tm="100000">
                                          <p:val>
                                            <p:strVal val="#ppt_w"/>
                                          </p:val>
                                        </p:tav>
                                      </p:tavLst>
                                    </p:anim>
                                    <p:anim calcmode="lin" valueType="num">
                                      <p:cBhvr>
                                        <p:cTn id="32" dur="500" fill="hold"/>
                                        <p:tgtEl>
                                          <p:spTgt spid="50"/>
                                        </p:tgtEl>
                                        <p:attrNameLst>
                                          <p:attrName>ppt_h</p:attrName>
                                        </p:attrNameLst>
                                      </p:cBhvr>
                                      <p:tavLst>
                                        <p:tav tm="0">
                                          <p:val>
                                            <p:strVal val="4/3*#ppt_h"/>
                                          </p:val>
                                        </p:tav>
                                        <p:tav tm="100000">
                                          <p:val>
                                            <p:strVal val="#ppt_h"/>
                                          </p:val>
                                        </p:tav>
                                      </p:tavLst>
                                    </p:anim>
                                    <p:anim to="" calcmode="lin" valueType="num">
                                      <p:cBhvr>
                                        <p:cTn id="33" dur="500" fill="hold">
                                          <p:stCondLst>
                                            <p:cond delay="0"/>
                                          </p:stCondLst>
                                        </p:cTn>
                                        <p:tgtEl>
                                          <p:spTgt spid="50"/>
                                        </p:tgtEl>
                                        <p:attrNameLst>
                                          <p:attrName>ppt_x</p:attrName>
                                        </p:attrNameLst>
                                      </p:cBhvr>
                                      <p:tavLst>
                                        <p:tav tm="0">
                                          <p:val>
                                            <p:strVal val="#ppt_x+0.35097197"/>
                                          </p:val>
                                        </p:tav>
                                        <p:tav tm="100000">
                                          <p:val>
                                            <p:strVal val="#ppt_x+0.35097197"/>
                                          </p:val>
                                        </p:tav>
                                      </p:tavLst>
                                    </p:anim>
                                    <p:anim to="" calcmode="lin" valueType="num">
                                      <p:cBhvr>
                                        <p:cTn id="34" dur="500" fill="hold">
                                          <p:stCondLst>
                                            <p:cond delay="0"/>
                                          </p:stCondLst>
                                        </p:cTn>
                                        <p:tgtEl>
                                          <p:spTgt spid="50"/>
                                        </p:tgtEl>
                                        <p:attrNameLst>
                                          <p:attrName>ppt_y</p:attrName>
                                        </p:attrNameLst>
                                      </p:cBhvr>
                                      <p:tavLst>
                                        <p:tav tm="0">
                                          <p:val>
                                            <p:strVal val="#ppt_y+0.037031386"/>
                                          </p:val>
                                        </p:tav>
                                        <p:tav tm="100000">
                                          <p:val>
                                            <p:strVal val="#ppt_y+0.037031386"/>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strVal val="4/3*#ppt_w"/>
                                          </p:val>
                                        </p:tav>
                                        <p:tav tm="100000">
                                          <p:val>
                                            <p:strVal val="#ppt_w"/>
                                          </p:val>
                                        </p:tav>
                                      </p:tavLst>
                                    </p:anim>
                                    <p:anim calcmode="lin" valueType="num">
                                      <p:cBhvr>
                                        <p:cTn id="38" dur="500" fill="hold"/>
                                        <p:tgtEl>
                                          <p:spTgt spid="8"/>
                                        </p:tgtEl>
                                        <p:attrNameLst>
                                          <p:attrName>ppt_h</p:attrName>
                                        </p:attrNameLst>
                                      </p:cBhvr>
                                      <p:tavLst>
                                        <p:tav tm="0">
                                          <p:val>
                                            <p:strVal val="4/3*#ppt_h"/>
                                          </p:val>
                                        </p:tav>
                                        <p:tav tm="100000">
                                          <p:val>
                                            <p:strVal val="#ppt_h"/>
                                          </p:val>
                                        </p:tav>
                                      </p:tavLst>
                                    </p:anim>
                                    <p:anim to="" calcmode="lin" valueType="num">
                                      <p:cBhvr>
                                        <p:cTn id="39" dur="500" fill="hold">
                                          <p:stCondLst>
                                            <p:cond delay="0"/>
                                          </p:stCondLst>
                                        </p:cTn>
                                        <p:tgtEl>
                                          <p:spTgt spid="8"/>
                                        </p:tgtEl>
                                        <p:attrNameLst>
                                          <p:attrName>ppt_x</p:attrName>
                                        </p:attrNameLst>
                                      </p:cBhvr>
                                      <p:tavLst>
                                        <p:tav tm="0">
                                          <p:val>
                                            <p:strVal val="#ppt_x+0.35097197"/>
                                          </p:val>
                                        </p:tav>
                                        <p:tav tm="100000">
                                          <p:val>
                                            <p:strVal val="#ppt_x+0.35097197"/>
                                          </p:val>
                                        </p:tav>
                                      </p:tavLst>
                                    </p:anim>
                                    <p:anim to="" calcmode="lin" valueType="num">
                                      <p:cBhvr>
                                        <p:cTn id="40" dur="500" fill="hold">
                                          <p:stCondLst>
                                            <p:cond delay="0"/>
                                          </p:stCondLst>
                                        </p:cTn>
                                        <p:tgtEl>
                                          <p:spTgt spid="8"/>
                                        </p:tgtEl>
                                        <p:attrNameLst>
                                          <p:attrName>ppt_y</p:attrName>
                                        </p:attrNameLst>
                                      </p:cBhvr>
                                      <p:tavLst>
                                        <p:tav tm="0">
                                          <p:val>
                                            <p:strVal val="#ppt_y+0.037031386"/>
                                          </p:val>
                                        </p:tav>
                                        <p:tav tm="100000">
                                          <p:val>
                                            <p:strVal val="#ppt_y+0.037031386"/>
                                          </p:val>
                                        </p:tav>
                                      </p:tavLst>
                                    </p:anim>
                                  </p:childTnLst>
                                </p:cTn>
                              </p:par>
                              <p:par>
                                <p:cTn id="41" presetID="23" presetClass="entr" presetSubtype="288"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strVal val="4/3*#ppt_w"/>
                                          </p:val>
                                        </p:tav>
                                        <p:tav tm="100000">
                                          <p:val>
                                            <p:strVal val="#ppt_w"/>
                                          </p:val>
                                        </p:tav>
                                      </p:tavLst>
                                    </p:anim>
                                    <p:anim calcmode="lin" valueType="num">
                                      <p:cBhvr>
                                        <p:cTn id="44" dur="500" fill="hold"/>
                                        <p:tgtEl>
                                          <p:spTgt spid="10"/>
                                        </p:tgtEl>
                                        <p:attrNameLst>
                                          <p:attrName>ppt_h</p:attrName>
                                        </p:attrNameLst>
                                      </p:cBhvr>
                                      <p:tavLst>
                                        <p:tav tm="0">
                                          <p:val>
                                            <p:strVal val="4/3*#ppt_h"/>
                                          </p:val>
                                        </p:tav>
                                        <p:tav tm="100000">
                                          <p:val>
                                            <p:strVal val="#ppt_h"/>
                                          </p:val>
                                        </p:tav>
                                      </p:tavLst>
                                    </p:anim>
                                    <p:anim to="" calcmode="lin" valueType="num">
                                      <p:cBhvr>
                                        <p:cTn id="45" dur="500" fill="hold">
                                          <p:stCondLst>
                                            <p:cond delay="0"/>
                                          </p:stCondLst>
                                        </p:cTn>
                                        <p:tgtEl>
                                          <p:spTgt spid="10"/>
                                        </p:tgtEl>
                                        <p:attrNameLst>
                                          <p:attrName>ppt_x</p:attrName>
                                        </p:attrNameLst>
                                      </p:cBhvr>
                                      <p:tavLst>
                                        <p:tav tm="0">
                                          <p:val>
                                            <p:strVal val="#ppt_x+0.35097197"/>
                                          </p:val>
                                        </p:tav>
                                        <p:tav tm="100000">
                                          <p:val>
                                            <p:strVal val="#ppt_x+0.35097197"/>
                                          </p:val>
                                        </p:tav>
                                      </p:tavLst>
                                    </p:anim>
                                    <p:anim to="" calcmode="lin" valueType="num">
                                      <p:cBhvr>
                                        <p:cTn id="46" dur="500" fill="hold">
                                          <p:stCondLst>
                                            <p:cond delay="0"/>
                                          </p:stCondLst>
                                        </p:cTn>
                                        <p:tgtEl>
                                          <p:spTgt spid="10"/>
                                        </p:tgtEl>
                                        <p:attrNameLst>
                                          <p:attrName>ppt_y</p:attrName>
                                        </p:attrNameLst>
                                      </p:cBhvr>
                                      <p:tavLst>
                                        <p:tav tm="0">
                                          <p:val>
                                            <p:strVal val="#ppt_y+0.037031386"/>
                                          </p:val>
                                        </p:tav>
                                        <p:tav tm="100000">
                                          <p:val>
                                            <p:strVal val="#ppt_y+0.037031386"/>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strVal val="4/3*#ppt_w"/>
                                          </p:val>
                                        </p:tav>
                                        <p:tav tm="100000">
                                          <p:val>
                                            <p:strVal val="#ppt_w"/>
                                          </p:val>
                                        </p:tav>
                                      </p:tavLst>
                                    </p:anim>
                                    <p:anim calcmode="lin" valueType="num">
                                      <p:cBhvr>
                                        <p:cTn id="50" dur="500" fill="hold"/>
                                        <p:tgtEl>
                                          <p:spTgt spid="12"/>
                                        </p:tgtEl>
                                        <p:attrNameLst>
                                          <p:attrName>ppt_h</p:attrName>
                                        </p:attrNameLst>
                                      </p:cBhvr>
                                      <p:tavLst>
                                        <p:tav tm="0">
                                          <p:val>
                                            <p:strVal val="4/3*#ppt_h"/>
                                          </p:val>
                                        </p:tav>
                                        <p:tav tm="100000">
                                          <p:val>
                                            <p:strVal val="#ppt_h"/>
                                          </p:val>
                                        </p:tav>
                                      </p:tavLst>
                                    </p:anim>
                                    <p:anim to="" calcmode="lin" valueType="num">
                                      <p:cBhvr>
                                        <p:cTn id="51" dur="500" fill="hold">
                                          <p:stCondLst>
                                            <p:cond delay="0"/>
                                          </p:stCondLst>
                                        </p:cTn>
                                        <p:tgtEl>
                                          <p:spTgt spid="12"/>
                                        </p:tgtEl>
                                        <p:attrNameLst>
                                          <p:attrName>ppt_x</p:attrName>
                                        </p:attrNameLst>
                                      </p:cBhvr>
                                      <p:tavLst>
                                        <p:tav tm="0">
                                          <p:val>
                                            <p:strVal val="#ppt_x+0.35097197"/>
                                          </p:val>
                                        </p:tav>
                                        <p:tav tm="100000">
                                          <p:val>
                                            <p:strVal val="#ppt_x+0.35097197"/>
                                          </p:val>
                                        </p:tav>
                                      </p:tavLst>
                                    </p:anim>
                                    <p:anim to="" calcmode="lin" valueType="num">
                                      <p:cBhvr>
                                        <p:cTn id="52" dur="500" fill="hold">
                                          <p:stCondLst>
                                            <p:cond delay="0"/>
                                          </p:stCondLst>
                                        </p:cTn>
                                        <p:tgtEl>
                                          <p:spTgt spid="12"/>
                                        </p:tgtEl>
                                        <p:attrNameLst>
                                          <p:attrName>ppt_y</p:attrName>
                                        </p:attrNameLst>
                                      </p:cBhvr>
                                      <p:tavLst>
                                        <p:tav tm="0">
                                          <p:val>
                                            <p:strVal val="#ppt_y+0.037031386"/>
                                          </p:val>
                                        </p:tav>
                                        <p:tav tm="100000">
                                          <p:val>
                                            <p:strVal val="#ppt_y+0.037031386"/>
                                          </p:val>
                                        </p:tav>
                                      </p:tavLst>
                                    </p:anim>
                                  </p:childTnLst>
                                </p:cTn>
                              </p:par>
                              <p:par>
                                <p:cTn id="53" presetID="23" presetClass="entr" presetSubtype="288"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anim calcmode="lin" valueType="num">
                                      <p:cBhvr>
                                        <p:cTn id="55" dur="500" fill="hold"/>
                                        <p:tgtEl>
                                          <p:spTgt spid="68"/>
                                        </p:tgtEl>
                                        <p:attrNameLst>
                                          <p:attrName>ppt_w</p:attrName>
                                        </p:attrNameLst>
                                      </p:cBhvr>
                                      <p:tavLst>
                                        <p:tav tm="0">
                                          <p:val>
                                            <p:strVal val="4/3*#ppt_w"/>
                                          </p:val>
                                        </p:tav>
                                        <p:tav tm="100000">
                                          <p:val>
                                            <p:strVal val="#ppt_w"/>
                                          </p:val>
                                        </p:tav>
                                      </p:tavLst>
                                    </p:anim>
                                    <p:anim calcmode="lin" valueType="num">
                                      <p:cBhvr>
                                        <p:cTn id="56" dur="500" fill="hold"/>
                                        <p:tgtEl>
                                          <p:spTgt spid="68"/>
                                        </p:tgtEl>
                                        <p:attrNameLst>
                                          <p:attrName>ppt_h</p:attrName>
                                        </p:attrNameLst>
                                      </p:cBhvr>
                                      <p:tavLst>
                                        <p:tav tm="0">
                                          <p:val>
                                            <p:strVal val="4/3*#ppt_h"/>
                                          </p:val>
                                        </p:tav>
                                        <p:tav tm="100000">
                                          <p:val>
                                            <p:strVal val="#ppt_h"/>
                                          </p:val>
                                        </p:tav>
                                      </p:tavLst>
                                    </p:anim>
                                    <p:anim to="" calcmode="lin" valueType="num">
                                      <p:cBhvr>
                                        <p:cTn id="57" dur="500" fill="hold">
                                          <p:stCondLst>
                                            <p:cond delay="0"/>
                                          </p:stCondLst>
                                        </p:cTn>
                                        <p:tgtEl>
                                          <p:spTgt spid="68"/>
                                        </p:tgtEl>
                                        <p:attrNameLst>
                                          <p:attrName>ppt_x</p:attrName>
                                        </p:attrNameLst>
                                      </p:cBhvr>
                                      <p:tavLst>
                                        <p:tav tm="0">
                                          <p:val>
                                            <p:strVal val="#ppt_x+0.35097197"/>
                                          </p:val>
                                        </p:tav>
                                        <p:tav tm="100000">
                                          <p:val>
                                            <p:strVal val="#ppt_x+0.35097197"/>
                                          </p:val>
                                        </p:tav>
                                      </p:tavLst>
                                    </p:anim>
                                    <p:anim to="" calcmode="lin" valueType="num">
                                      <p:cBhvr>
                                        <p:cTn id="58" dur="500" fill="hold">
                                          <p:stCondLst>
                                            <p:cond delay="0"/>
                                          </p:stCondLst>
                                        </p:cTn>
                                        <p:tgtEl>
                                          <p:spTgt spid="68"/>
                                        </p:tgtEl>
                                        <p:attrNameLst>
                                          <p:attrName>ppt_y</p:attrName>
                                        </p:attrNameLst>
                                      </p:cBhvr>
                                      <p:tavLst>
                                        <p:tav tm="0">
                                          <p:val>
                                            <p:strVal val="#ppt_y+0.037031386"/>
                                          </p:val>
                                        </p:tav>
                                        <p:tav tm="100000">
                                          <p:val>
                                            <p:strVal val="#ppt_y+0.037031386"/>
                                          </p:val>
                                        </p:tav>
                                      </p:tavLst>
                                    </p:anim>
                                  </p:childTnLst>
                                </p:cTn>
                              </p:par>
                              <p:par>
                                <p:cTn id="59" presetID="23" presetClass="entr" presetSubtype="288"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4/3*#ppt_w"/>
                                          </p:val>
                                        </p:tav>
                                        <p:tav tm="100000">
                                          <p:val>
                                            <p:strVal val="#ppt_w"/>
                                          </p:val>
                                        </p:tav>
                                      </p:tavLst>
                                    </p:anim>
                                    <p:anim calcmode="lin" valueType="num">
                                      <p:cBhvr>
                                        <p:cTn id="62" dur="500" fill="hold"/>
                                        <p:tgtEl>
                                          <p:spTgt spid="9"/>
                                        </p:tgtEl>
                                        <p:attrNameLst>
                                          <p:attrName>ppt_h</p:attrName>
                                        </p:attrNameLst>
                                      </p:cBhvr>
                                      <p:tavLst>
                                        <p:tav tm="0">
                                          <p:val>
                                            <p:strVal val="4/3*#ppt_h"/>
                                          </p:val>
                                        </p:tav>
                                        <p:tav tm="100000">
                                          <p:val>
                                            <p:strVal val="#ppt_h"/>
                                          </p:val>
                                        </p:tav>
                                      </p:tavLst>
                                    </p:anim>
                                    <p:anim to="" calcmode="lin" valueType="num">
                                      <p:cBhvr>
                                        <p:cTn id="63" dur="500" fill="hold">
                                          <p:stCondLst>
                                            <p:cond delay="0"/>
                                          </p:stCondLst>
                                        </p:cTn>
                                        <p:tgtEl>
                                          <p:spTgt spid="9"/>
                                        </p:tgtEl>
                                        <p:attrNameLst>
                                          <p:attrName>ppt_x</p:attrName>
                                        </p:attrNameLst>
                                      </p:cBhvr>
                                      <p:tavLst>
                                        <p:tav tm="0">
                                          <p:val>
                                            <p:strVal val="#ppt_x+0.35097197"/>
                                          </p:val>
                                        </p:tav>
                                        <p:tav tm="100000">
                                          <p:val>
                                            <p:strVal val="#ppt_x+0.35097197"/>
                                          </p:val>
                                        </p:tav>
                                      </p:tavLst>
                                    </p:anim>
                                    <p:anim to="" calcmode="lin" valueType="num">
                                      <p:cBhvr>
                                        <p:cTn id="64" dur="500" fill="hold">
                                          <p:stCondLst>
                                            <p:cond delay="0"/>
                                          </p:stCondLst>
                                        </p:cTn>
                                        <p:tgtEl>
                                          <p:spTgt spid="9"/>
                                        </p:tgtEl>
                                        <p:attrNameLst>
                                          <p:attrName>ppt_y</p:attrName>
                                        </p:attrNameLst>
                                      </p:cBhvr>
                                      <p:tavLst>
                                        <p:tav tm="0">
                                          <p:val>
                                            <p:strVal val="#ppt_y+0.037031386"/>
                                          </p:val>
                                        </p:tav>
                                        <p:tav tm="100000">
                                          <p:val>
                                            <p:strVal val="#ppt_y+0.037031386"/>
                                          </p:val>
                                        </p:tav>
                                      </p:tavLst>
                                    </p:anim>
                                  </p:childTnLst>
                                </p:cTn>
                              </p:par>
                              <p:par>
                                <p:cTn id="65" presetID="23" presetClass="entr" presetSubtype="288"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ppt_w</p:attrName>
                                        </p:attrNameLst>
                                      </p:cBhvr>
                                      <p:tavLst>
                                        <p:tav tm="0">
                                          <p:val>
                                            <p:strVal val="4/3*#ppt_w"/>
                                          </p:val>
                                        </p:tav>
                                        <p:tav tm="100000">
                                          <p:val>
                                            <p:strVal val="#ppt_w"/>
                                          </p:val>
                                        </p:tav>
                                      </p:tavLst>
                                    </p:anim>
                                    <p:anim calcmode="lin" valueType="num">
                                      <p:cBhvr>
                                        <p:cTn id="68" dur="500" fill="hold"/>
                                        <p:tgtEl>
                                          <p:spTgt spid="11"/>
                                        </p:tgtEl>
                                        <p:attrNameLst>
                                          <p:attrName>ppt_h</p:attrName>
                                        </p:attrNameLst>
                                      </p:cBhvr>
                                      <p:tavLst>
                                        <p:tav tm="0">
                                          <p:val>
                                            <p:strVal val="4/3*#ppt_h"/>
                                          </p:val>
                                        </p:tav>
                                        <p:tav tm="100000">
                                          <p:val>
                                            <p:strVal val="#ppt_h"/>
                                          </p:val>
                                        </p:tav>
                                      </p:tavLst>
                                    </p:anim>
                                    <p:anim to="" calcmode="lin" valueType="num">
                                      <p:cBhvr>
                                        <p:cTn id="69" dur="500" fill="hold">
                                          <p:stCondLst>
                                            <p:cond delay="0"/>
                                          </p:stCondLst>
                                        </p:cTn>
                                        <p:tgtEl>
                                          <p:spTgt spid="11"/>
                                        </p:tgtEl>
                                        <p:attrNameLst>
                                          <p:attrName>ppt_x</p:attrName>
                                        </p:attrNameLst>
                                      </p:cBhvr>
                                      <p:tavLst>
                                        <p:tav tm="0">
                                          <p:val>
                                            <p:strVal val="#ppt_x+0.35097197"/>
                                          </p:val>
                                        </p:tav>
                                        <p:tav tm="100000">
                                          <p:val>
                                            <p:strVal val="#ppt_x+0.35097197"/>
                                          </p:val>
                                        </p:tav>
                                      </p:tavLst>
                                    </p:anim>
                                    <p:anim to="" calcmode="lin" valueType="num">
                                      <p:cBhvr>
                                        <p:cTn id="70" dur="500" fill="hold">
                                          <p:stCondLst>
                                            <p:cond delay="0"/>
                                          </p:stCondLst>
                                        </p:cTn>
                                        <p:tgtEl>
                                          <p:spTgt spid="11"/>
                                        </p:tgtEl>
                                        <p:attrNameLst>
                                          <p:attrName>ppt_y</p:attrName>
                                        </p:attrNameLst>
                                      </p:cBhvr>
                                      <p:tavLst>
                                        <p:tav tm="0">
                                          <p:val>
                                            <p:strVal val="#ppt_y+0.037031386"/>
                                          </p:val>
                                        </p:tav>
                                        <p:tav tm="100000">
                                          <p:val>
                                            <p:strVal val="#ppt_y+0.037031386"/>
                                          </p:val>
                                        </p:tav>
                                      </p:tavLst>
                                    </p:anim>
                                  </p:childTnLst>
                                </p:cTn>
                              </p:par>
                              <p:par>
                                <p:cTn id="71" presetID="23" presetClass="entr" presetSubtype="288"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3*#ppt_w"/>
                                          </p:val>
                                        </p:tav>
                                        <p:tav tm="100000">
                                          <p:val>
                                            <p:strVal val="#ppt_w"/>
                                          </p:val>
                                        </p:tav>
                                      </p:tavLst>
                                    </p:anim>
                                    <p:anim calcmode="lin" valueType="num">
                                      <p:cBhvr>
                                        <p:cTn id="74" dur="500" fill="hold"/>
                                        <p:tgtEl>
                                          <p:spTgt spid="13"/>
                                        </p:tgtEl>
                                        <p:attrNameLst>
                                          <p:attrName>ppt_h</p:attrName>
                                        </p:attrNameLst>
                                      </p:cBhvr>
                                      <p:tavLst>
                                        <p:tav tm="0">
                                          <p:val>
                                            <p:strVal val="4/3*#ppt_h"/>
                                          </p:val>
                                        </p:tav>
                                        <p:tav tm="100000">
                                          <p:val>
                                            <p:strVal val="#ppt_h"/>
                                          </p:val>
                                        </p:tav>
                                      </p:tavLst>
                                    </p:anim>
                                    <p:anim to="" calcmode="lin" valueType="num">
                                      <p:cBhvr>
                                        <p:cTn id="75" dur="500" fill="hold">
                                          <p:stCondLst>
                                            <p:cond delay="0"/>
                                          </p:stCondLst>
                                        </p:cTn>
                                        <p:tgtEl>
                                          <p:spTgt spid="13"/>
                                        </p:tgtEl>
                                        <p:attrNameLst>
                                          <p:attrName>ppt_x</p:attrName>
                                        </p:attrNameLst>
                                      </p:cBhvr>
                                      <p:tavLst>
                                        <p:tav tm="0">
                                          <p:val>
                                            <p:strVal val="#ppt_x+0.35097197"/>
                                          </p:val>
                                        </p:tav>
                                        <p:tav tm="100000">
                                          <p:val>
                                            <p:strVal val="#ppt_x+0.35097197"/>
                                          </p:val>
                                        </p:tav>
                                      </p:tavLst>
                                    </p:anim>
                                    <p:anim to="" calcmode="lin" valueType="num">
                                      <p:cBhvr>
                                        <p:cTn id="76" dur="500" fill="hold">
                                          <p:stCondLst>
                                            <p:cond delay="0"/>
                                          </p:stCondLst>
                                        </p:cTn>
                                        <p:tgtEl>
                                          <p:spTgt spid="13"/>
                                        </p:tgtEl>
                                        <p:attrNameLst>
                                          <p:attrName>ppt_y</p:attrName>
                                        </p:attrNameLst>
                                      </p:cBhvr>
                                      <p:tavLst>
                                        <p:tav tm="0">
                                          <p:val>
                                            <p:strVal val="#ppt_y+0.037031386"/>
                                          </p:val>
                                        </p:tav>
                                        <p:tav tm="100000">
                                          <p:val>
                                            <p:strVal val="#ppt_y+0.037031386"/>
                                          </p:val>
                                        </p:tav>
                                      </p:tavLst>
                                    </p:anim>
                                  </p:childTnLst>
                                </p:cTn>
                              </p:par>
                              <p:par>
                                <p:cTn id="77" presetID="35" presetClass="path" presetSubtype="0" accel="50000" decel="50000" fill="hold" grpId="1" nodeType="withEffect">
                                  <p:stCondLst>
                                    <p:cond delay="0"/>
                                  </p:stCondLst>
                                  <p:childTnLst>
                                    <p:anim to="" calcmode="lin" valueType="num">
                                      <p:cBhvr>
                                        <p:cTn id="78" dur="500" fill="hold">
                                          <p:stCondLst>
                                            <p:cond delay="0"/>
                                          </p:stCondLst>
                                        </p:cTn>
                                        <p:tgtEl>
                                          <p:spTgt spid="27"/>
                                        </p:tgtEl>
                                        <p:attrNameLst>
                                          <p:attrName>ppt_x</p:attrName>
                                        </p:attrNameLst>
                                      </p:cBhvr>
                                      <p:tavLst>
                                        <p:tav tm="0">
                                          <p:val>
                                            <p:strVal val="ppt_x"/>
                                          </p:val>
                                        </p:tav>
                                        <p:tav tm="100000">
                                          <p:val>
                                            <p:strVal val="#ppt_x+0.23499966"/>
                                          </p:val>
                                        </p:tav>
                                      </p:tavLst>
                                    </p:anim>
                                    <p:anim to="" calcmode="lin" valueType="num">
                                      <p:cBhvr>
                                        <p:cTn id="79"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80"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81"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82" presetID="35" presetClass="path" presetSubtype="0" accel="50000" decel="50000" fill="hold" grpId="1" nodeType="withEffect">
                                  <p:stCondLst>
                                    <p:cond delay="0"/>
                                  </p:stCondLst>
                                  <p:childTnLst>
                                    <p:anim to="" calcmode="lin" valueType="num">
                                      <p:cBhvr>
                                        <p:cTn id="83" dur="500" fill="hold">
                                          <p:stCondLst>
                                            <p:cond delay="0"/>
                                          </p:stCondLst>
                                        </p:cTn>
                                        <p:tgtEl>
                                          <p:spTgt spid="41"/>
                                        </p:tgtEl>
                                        <p:attrNameLst>
                                          <p:attrName>ppt_x</p:attrName>
                                        </p:attrNameLst>
                                      </p:cBhvr>
                                      <p:tavLst>
                                        <p:tav tm="0">
                                          <p:val>
                                            <p:strVal val="ppt_x"/>
                                          </p:val>
                                        </p:tav>
                                        <p:tav tm="100000">
                                          <p:val>
                                            <p:strVal val="#ppt_x+0.23499966"/>
                                          </p:val>
                                        </p:tav>
                                      </p:tavLst>
                                    </p:anim>
                                    <p:anim to="" calcmode="lin" valueType="num">
                                      <p:cBhvr>
                                        <p:cTn id="84"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85"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86"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87" presetID="35" presetClass="path" presetSubtype="0" accel="50000" decel="50000" fill="hold" grpId="1" nodeType="withEffect">
                                  <p:stCondLst>
                                    <p:cond delay="0"/>
                                  </p:stCondLst>
                                  <p:childTnLst>
                                    <p:anim to="" calcmode="lin" valueType="num">
                                      <p:cBhvr>
                                        <p:cTn id="88" dur="500" fill="hold">
                                          <p:stCondLst>
                                            <p:cond delay="0"/>
                                          </p:stCondLst>
                                        </p:cTn>
                                        <p:tgtEl>
                                          <p:spTgt spid="38"/>
                                        </p:tgtEl>
                                        <p:attrNameLst>
                                          <p:attrName>ppt_x</p:attrName>
                                        </p:attrNameLst>
                                      </p:cBhvr>
                                      <p:tavLst>
                                        <p:tav tm="0">
                                          <p:val>
                                            <p:strVal val="ppt_x"/>
                                          </p:val>
                                        </p:tav>
                                        <p:tav tm="100000">
                                          <p:val>
                                            <p:strVal val="#ppt_x+0.23499966"/>
                                          </p:val>
                                        </p:tav>
                                      </p:tavLst>
                                    </p:anim>
                                    <p:anim to="" calcmode="lin" valueType="num">
                                      <p:cBhvr>
                                        <p:cTn id="89"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90"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91"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92" presetID="35" presetClass="path" presetSubtype="0" accel="50000" decel="50000" fill="hold" grpId="1" nodeType="withEffect">
                                  <p:stCondLst>
                                    <p:cond delay="0"/>
                                  </p:stCondLst>
                                  <p:childTnLst>
                                    <p:anim to="" calcmode="lin" valueType="num">
                                      <p:cBhvr>
                                        <p:cTn id="93" dur="500" fill="hold">
                                          <p:stCondLst>
                                            <p:cond delay="0"/>
                                          </p:stCondLst>
                                        </p:cTn>
                                        <p:tgtEl>
                                          <p:spTgt spid="50"/>
                                        </p:tgtEl>
                                        <p:attrNameLst>
                                          <p:attrName>ppt_x</p:attrName>
                                        </p:attrNameLst>
                                      </p:cBhvr>
                                      <p:tavLst>
                                        <p:tav tm="0">
                                          <p:val>
                                            <p:strVal val="ppt_x"/>
                                          </p:val>
                                        </p:tav>
                                        <p:tav tm="100000">
                                          <p:val>
                                            <p:strVal val="#ppt_x+0.23499966"/>
                                          </p:val>
                                        </p:tav>
                                      </p:tavLst>
                                    </p:anim>
                                    <p:anim to="" calcmode="lin" valueType="num">
                                      <p:cBhvr>
                                        <p:cTn id="94"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95"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96"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97" presetID="35" presetClass="path" presetSubtype="0" accel="50000" decel="50000" fill="hold" grpId="1" nodeType="withEffect">
                                  <p:stCondLst>
                                    <p:cond delay="0"/>
                                  </p:stCondLst>
                                  <p:childTnLst>
                                    <p:anim to="" calcmode="lin" valueType="num">
                                      <p:cBhvr>
                                        <p:cTn id="98" dur="500" fill="hold">
                                          <p:stCondLst>
                                            <p:cond delay="0"/>
                                          </p:stCondLst>
                                        </p:cTn>
                                        <p:tgtEl>
                                          <p:spTgt spid="8"/>
                                        </p:tgtEl>
                                        <p:attrNameLst>
                                          <p:attrName>ppt_x</p:attrName>
                                        </p:attrNameLst>
                                      </p:cBhvr>
                                      <p:tavLst>
                                        <p:tav tm="0">
                                          <p:val>
                                            <p:strVal val="ppt_x"/>
                                          </p:val>
                                        </p:tav>
                                        <p:tav tm="100000">
                                          <p:val>
                                            <p:strVal val="#ppt_x+0.23499966"/>
                                          </p:val>
                                        </p:tav>
                                      </p:tavLst>
                                    </p:anim>
                                    <p:anim to="" calcmode="lin" valueType="num">
                                      <p:cBhvr>
                                        <p:cTn id="99"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100"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101"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102" presetID="35" presetClass="path" presetSubtype="0" accel="50000" decel="50000" fill="hold" grpId="1" nodeType="withEffect">
                                  <p:stCondLst>
                                    <p:cond delay="0"/>
                                  </p:stCondLst>
                                  <p:childTnLst>
                                    <p:anim to="" calcmode="lin" valueType="num">
                                      <p:cBhvr>
                                        <p:cTn id="103" dur="500" fill="hold">
                                          <p:stCondLst>
                                            <p:cond delay="0"/>
                                          </p:stCondLst>
                                        </p:cTn>
                                        <p:tgtEl>
                                          <p:spTgt spid="10"/>
                                        </p:tgtEl>
                                        <p:attrNameLst>
                                          <p:attrName>ppt_x</p:attrName>
                                        </p:attrNameLst>
                                      </p:cBhvr>
                                      <p:tavLst>
                                        <p:tav tm="0">
                                          <p:val>
                                            <p:strVal val="ppt_x"/>
                                          </p:val>
                                        </p:tav>
                                        <p:tav tm="100000">
                                          <p:val>
                                            <p:strVal val="#ppt_x+0.23499966"/>
                                          </p:val>
                                        </p:tav>
                                      </p:tavLst>
                                    </p:anim>
                                    <p:anim to="" calcmode="lin" valueType="num">
                                      <p:cBhvr>
                                        <p:cTn id="104"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105"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106"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107" presetID="35" presetClass="path" presetSubtype="0" accel="50000" decel="50000" fill="hold" grpId="1" nodeType="withEffect">
                                  <p:stCondLst>
                                    <p:cond delay="0"/>
                                  </p:stCondLst>
                                  <p:childTnLst>
                                    <p:anim to="" calcmode="lin" valueType="num">
                                      <p:cBhvr>
                                        <p:cTn id="108" dur="500" fill="hold">
                                          <p:stCondLst>
                                            <p:cond delay="0"/>
                                          </p:stCondLst>
                                        </p:cTn>
                                        <p:tgtEl>
                                          <p:spTgt spid="12"/>
                                        </p:tgtEl>
                                        <p:attrNameLst>
                                          <p:attrName>ppt_x</p:attrName>
                                        </p:attrNameLst>
                                      </p:cBhvr>
                                      <p:tavLst>
                                        <p:tav tm="0">
                                          <p:val>
                                            <p:strVal val="ppt_x"/>
                                          </p:val>
                                        </p:tav>
                                        <p:tav tm="100000">
                                          <p:val>
                                            <p:strVal val="#ppt_x+0.23499966"/>
                                          </p:val>
                                        </p:tav>
                                      </p:tavLst>
                                    </p:anim>
                                    <p:anim to="" calcmode="lin" valueType="num">
                                      <p:cBhvr>
                                        <p:cTn id="109"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110"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111"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112" presetID="35" presetClass="path" presetSubtype="0" accel="50000" decel="50000" fill="hold" nodeType="withEffect">
                                  <p:stCondLst>
                                    <p:cond delay="0"/>
                                  </p:stCondLst>
                                  <p:childTnLst>
                                    <p:anim to="" calcmode="lin" valueType="num">
                                      <p:cBhvr>
                                        <p:cTn id="113" dur="500" fill="hold">
                                          <p:stCondLst>
                                            <p:cond delay="0"/>
                                          </p:stCondLst>
                                        </p:cTn>
                                        <p:tgtEl>
                                          <p:spTgt spid="68"/>
                                        </p:tgtEl>
                                        <p:attrNameLst>
                                          <p:attrName>ppt_x</p:attrName>
                                        </p:attrNameLst>
                                      </p:cBhvr>
                                      <p:tavLst>
                                        <p:tav tm="0">
                                          <p:val>
                                            <p:strVal val="ppt_x"/>
                                          </p:val>
                                        </p:tav>
                                        <p:tav tm="100000">
                                          <p:val>
                                            <p:strVal val="#ppt_x+0.23499966"/>
                                          </p:val>
                                        </p:tav>
                                      </p:tavLst>
                                    </p:anim>
                                    <p:anim to="" calcmode="lin" valueType="num">
                                      <p:cBhvr>
                                        <p:cTn id="114"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115"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116"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117" presetID="35" presetClass="path" presetSubtype="0" accel="50000" decel="50000" fill="hold" nodeType="withEffect">
                                  <p:stCondLst>
                                    <p:cond delay="0"/>
                                  </p:stCondLst>
                                  <p:childTnLst>
                                    <p:anim to="" calcmode="lin" valueType="num">
                                      <p:cBhvr>
                                        <p:cTn id="118" dur="500" fill="hold">
                                          <p:stCondLst>
                                            <p:cond delay="0"/>
                                          </p:stCondLst>
                                        </p:cTn>
                                        <p:tgtEl>
                                          <p:spTgt spid="9"/>
                                        </p:tgtEl>
                                        <p:attrNameLst>
                                          <p:attrName>ppt_x</p:attrName>
                                        </p:attrNameLst>
                                      </p:cBhvr>
                                      <p:tavLst>
                                        <p:tav tm="0">
                                          <p:val>
                                            <p:strVal val="ppt_x"/>
                                          </p:val>
                                        </p:tav>
                                        <p:tav tm="100000">
                                          <p:val>
                                            <p:strVal val="#ppt_x+0.23499966"/>
                                          </p:val>
                                        </p:tav>
                                      </p:tavLst>
                                    </p:anim>
                                    <p:anim to="" calcmode="lin" valueType="num">
                                      <p:cBhvr>
                                        <p:cTn id="119"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120"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121"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122" presetID="35" presetClass="path" presetSubtype="0" accel="50000" decel="50000" fill="hold" nodeType="withEffect">
                                  <p:stCondLst>
                                    <p:cond delay="0"/>
                                  </p:stCondLst>
                                  <p:childTnLst>
                                    <p:anim to="" calcmode="lin" valueType="num">
                                      <p:cBhvr>
                                        <p:cTn id="123" dur="500" fill="hold">
                                          <p:stCondLst>
                                            <p:cond delay="0"/>
                                          </p:stCondLst>
                                        </p:cTn>
                                        <p:tgtEl>
                                          <p:spTgt spid="11"/>
                                        </p:tgtEl>
                                        <p:attrNameLst>
                                          <p:attrName>ppt_x</p:attrName>
                                        </p:attrNameLst>
                                      </p:cBhvr>
                                      <p:tavLst>
                                        <p:tav tm="0">
                                          <p:val>
                                            <p:strVal val="ppt_x"/>
                                          </p:val>
                                        </p:tav>
                                        <p:tav tm="100000">
                                          <p:val>
                                            <p:strVal val="#ppt_x+0.23499966"/>
                                          </p:val>
                                        </p:tav>
                                      </p:tavLst>
                                    </p:anim>
                                    <p:anim to="" calcmode="lin" valueType="num">
                                      <p:cBhvr>
                                        <p:cTn id="124"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125"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126"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127" presetID="35" presetClass="path" presetSubtype="0" accel="50000" decel="50000" fill="hold" nodeType="withEffect">
                                  <p:stCondLst>
                                    <p:cond delay="0"/>
                                  </p:stCondLst>
                                  <p:childTnLst>
                                    <p:anim to="" calcmode="lin" valueType="num">
                                      <p:cBhvr>
                                        <p:cTn id="128" dur="500" fill="hold">
                                          <p:stCondLst>
                                            <p:cond delay="0"/>
                                          </p:stCondLst>
                                        </p:cTn>
                                        <p:tgtEl>
                                          <p:spTgt spid="13"/>
                                        </p:tgtEl>
                                        <p:attrNameLst>
                                          <p:attrName>ppt_x</p:attrName>
                                        </p:attrNameLst>
                                      </p:cBhvr>
                                      <p:tavLst>
                                        <p:tav tm="0">
                                          <p:val>
                                            <p:strVal val="ppt_x"/>
                                          </p:val>
                                        </p:tav>
                                        <p:tav tm="100000">
                                          <p:val>
                                            <p:strVal val="#ppt_x+0.23499966"/>
                                          </p:val>
                                        </p:tav>
                                      </p:tavLst>
                                    </p:anim>
                                    <p:anim to="" calcmode="lin" valueType="num">
                                      <p:cBhvr>
                                        <p:cTn id="129"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130"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131"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132" presetID="10" presetClass="entr" presetSubtype="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p:cTn id="139" dur="500" fill="hold"/>
                                        <p:tgtEl>
                                          <p:spTgt spid="35"/>
                                        </p:tgtEl>
                                        <p:attrNameLst>
                                          <p:attrName>ppt_w</p:attrName>
                                        </p:attrNameLst>
                                      </p:cBhvr>
                                      <p:tavLst>
                                        <p:tav tm="0">
                                          <p:val>
                                            <p:strVal val="4/3*#ppt_w"/>
                                          </p:val>
                                        </p:tav>
                                        <p:tav tm="100000">
                                          <p:val>
                                            <p:strVal val="#ppt_w"/>
                                          </p:val>
                                        </p:tav>
                                      </p:tavLst>
                                    </p:anim>
                                    <p:anim calcmode="lin" valueType="num">
                                      <p:cBhvr>
                                        <p:cTn id="140" dur="500" fill="hold"/>
                                        <p:tgtEl>
                                          <p:spTgt spid="35"/>
                                        </p:tgtEl>
                                        <p:attrNameLst>
                                          <p:attrName>ppt_h</p:attrName>
                                        </p:attrNameLst>
                                      </p:cBhvr>
                                      <p:tavLst>
                                        <p:tav tm="0">
                                          <p:val>
                                            <p:strVal val="4/3*#ppt_h"/>
                                          </p:val>
                                        </p:tav>
                                        <p:tav tm="100000">
                                          <p:val>
                                            <p:strVal val="#ppt_h"/>
                                          </p:val>
                                        </p:tav>
                                      </p:tavLst>
                                    </p:anim>
                                    <p:anim to="" calcmode="lin" valueType="num">
                                      <p:cBhvr>
                                        <p:cTn id="141" dur="500" fill="hold">
                                          <p:stCondLst>
                                            <p:cond delay="0"/>
                                          </p:stCondLst>
                                        </p:cTn>
                                        <p:tgtEl>
                                          <p:spTgt spid="35"/>
                                        </p:tgtEl>
                                        <p:attrNameLst>
                                          <p:attrName>ppt_x</p:attrName>
                                        </p:attrNameLst>
                                      </p:cBhvr>
                                      <p:tavLst>
                                        <p:tav tm="0">
                                          <p:val>
                                            <p:strVal val="#ppt_x+0.11902739"/>
                                          </p:val>
                                        </p:tav>
                                        <p:tav tm="100000">
                                          <p:val>
                                            <p:strVal val="#ppt_x+0.11902739"/>
                                          </p:val>
                                        </p:tav>
                                      </p:tavLst>
                                    </p:anim>
                                    <p:anim to="" calcmode="lin" valueType="num">
                                      <p:cBhvr>
                                        <p:cTn id="142" dur="500" fill="hold">
                                          <p:stCondLst>
                                            <p:cond delay="0"/>
                                          </p:stCondLst>
                                        </p:cTn>
                                        <p:tgtEl>
                                          <p:spTgt spid="35"/>
                                        </p:tgtEl>
                                        <p:attrNameLst>
                                          <p:attrName>ppt_y</p:attrName>
                                        </p:attrNameLst>
                                      </p:cBhvr>
                                      <p:tavLst>
                                        <p:tav tm="0">
                                          <p:val>
                                            <p:strVal val="#ppt_y+0"/>
                                          </p:val>
                                        </p:tav>
                                        <p:tav tm="100000">
                                          <p:val>
                                            <p:strVal val="#ppt_y+0"/>
                                          </p:val>
                                        </p:tav>
                                      </p:tavLst>
                                    </p:anim>
                                  </p:childTnLst>
                                </p:cTn>
                              </p:par>
                              <p:par>
                                <p:cTn id="143" presetID="23" presetClass="entr" presetSubtype="288" fill="hold" grpId="0" nodeType="withEffect">
                                  <p:stCondLst>
                                    <p:cond delay="0"/>
                                  </p:stCondLst>
                                  <p:childTnLst>
                                    <p:set>
                                      <p:cBhvr>
                                        <p:cTn id="144" dur="1" fill="hold">
                                          <p:stCondLst>
                                            <p:cond delay="0"/>
                                          </p:stCondLst>
                                        </p:cTn>
                                        <p:tgtEl>
                                          <p:spTgt spid="6"/>
                                        </p:tgtEl>
                                        <p:attrNameLst>
                                          <p:attrName>style.visibility</p:attrName>
                                        </p:attrNameLst>
                                      </p:cBhvr>
                                      <p:to>
                                        <p:strVal val="visible"/>
                                      </p:to>
                                    </p:set>
                                    <p:anim calcmode="lin" valueType="num">
                                      <p:cBhvr>
                                        <p:cTn id="145" dur="500" fill="hold"/>
                                        <p:tgtEl>
                                          <p:spTgt spid="6"/>
                                        </p:tgtEl>
                                        <p:attrNameLst>
                                          <p:attrName>ppt_w</p:attrName>
                                        </p:attrNameLst>
                                      </p:cBhvr>
                                      <p:tavLst>
                                        <p:tav tm="0">
                                          <p:val>
                                            <p:strVal val="4/3*#ppt_w"/>
                                          </p:val>
                                        </p:tav>
                                        <p:tav tm="100000">
                                          <p:val>
                                            <p:strVal val="#ppt_w"/>
                                          </p:val>
                                        </p:tav>
                                      </p:tavLst>
                                    </p:anim>
                                    <p:anim calcmode="lin" valueType="num">
                                      <p:cBhvr>
                                        <p:cTn id="146" dur="500" fill="hold"/>
                                        <p:tgtEl>
                                          <p:spTgt spid="6"/>
                                        </p:tgtEl>
                                        <p:attrNameLst>
                                          <p:attrName>ppt_h</p:attrName>
                                        </p:attrNameLst>
                                      </p:cBhvr>
                                      <p:tavLst>
                                        <p:tav tm="0">
                                          <p:val>
                                            <p:strVal val="4/3*#ppt_h"/>
                                          </p:val>
                                        </p:tav>
                                        <p:tav tm="100000">
                                          <p:val>
                                            <p:strVal val="#ppt_h"/>
                                          </p:val>
                                        </p:tav>
                                      </p:tavLst>
                                    </p:anim>
                                    <p:anim to="" calcmode="lin" valueType="num">
                                      <p:cBhvr>
                                        <p:cTn id="147" dur="500" fill="hold">
                                          <p:stCondLst>
                                            <p:cond delay="0"/>
                                          </p:stCondLst>
                                        </p:cTn>
                                        <p:tgtEl>
                                          <p:spTgt spid="6"/>
                                        </p:tgtEl>
                                        <p:attrNameLst>
                                          <p:attrName>ppt_x</p:attrName>
                                        </p:attrNameLst>
                                      </p:cBhvr>
                                      <p:tavLst>
                                        <p:tav tm="0">
                                          <p:val>
                                            <p:strVal val="#ppt_x+0.11902739"/>
                                          </p:val>
                                        </p:tav>
                                        <p:tav tm="100000">
                                          <p:val>
                                            <p:strVal val="#ppt_x+0.11902739"/>
                                          </p:val>
                                        </p:tav>
                                      </p:tavLst>
                                    </p:anim>
                                    <p:anim to="" calcmode="lin" valueType="num">
                                      <p:cBhvr>
                                        <p:cTn id="148" dur="500" fill="hold">
                                          <p:stCondLst>
                                            <p:cond delay="0"/>
                                          </p:stCondLst>
                                        </p:cTn>
                                        <p:tgtEl>
                                          <p:spTgt spid="6"/>
                                        </p:tgtEl>
                                        <p:attrNameLst>
                                          <p:attrName>ppt_y</p:attrName>
                                        </p:attrNameLst>
                                      </p:cBhvr>
                                      <p:tavLst>
                                        <p:tav tm="0">
                                          <p:val>
                                            <p:strVal val="#ppt_y+0"/>
                                          </p:val>
                                        </p:tav>
                                        <p:tav tm="100000">
                                          <p:val>
                                            <p:strVal val="#ppt_y+0"/>
                                          </p:val>
                                        </p:tav>
                                      </p:tavLst>
                                    </p:anim>
                                  </p:childTnLst>
                                </p:cTn>
                              </p:par>
                              <p:par>
                                <p:cTn id="149" presetID="23" presetClass="entr" presetSubtype="288" fill="hold" grpId="0" nodeType="withEffect">
                                  <p:stCondLst>
                                    <p:cond delay="0"/>
                                  </p:stCondLst>
                                  <p:childTnLst>
                                    <p:set>
                                      <p:cBhvr>
                                        <p:cTn id="150" dur="1" fill="hold">
                                          <p:stCondLst>
                                            <p:cond delay="0"/>
                                          </p:stCondLst>
                                        </p:cTn>
                                        <p:tgtEl>
                                          <p:spTgt spid="7"/>
                                        </p:tgtEl>
                                        <p:attrNameLst>
                                          <p:attrName>style.visibility</p:attrName>
                                        </p:attrNameLst>
                                      </p:cBhvr>
                                      <p:to>
                                        <p:strVal val="visible"/>
                                      </p:to>
                                    </p:set>
                                    <p:anim calcmode="lin" valueType="num">
                                      <p:cBhvr>
                                        <p:cTn id="151" dur="500" fill="hold"/>
                                        <p:tgtEl>
                                          <p:spTgt spid="7"/>
                                        </p:tgtEl>
                                        <p:attrNameLst>
                                          <p:attrName>ppt_w</p:attrName>
                                        </p:attrNameLst>
                                      </p:cBhvr>
                                      <p:tavLst>
                                        <p:tav tm="0">
                                          <p:val>
                                            <p:strVal val="4/3*#ppt_w"/>
                                          </p:val>
                                        </p:tav>
                                        <p:tav tm="100000">
                                          <p:val>
                                            <p:strVal val="#ppt_w"/>
                                          </p:val>
                                        </p:tav>
                                      </p:tavLst>
                                    </p:anim>
                                    <p:anim calcmode="lin" valueType="num">
                                      <p:cBhvr>
                                        <p:cTn id="152" dur="500" fill="hold"/>
                                        <p:tgtEl>
                                          <p:spTgt spid="7"/>
                                        </p:tgtEl>
                                        <p:attrNameLst>
                                          <p:attrName>ppt_h</p:attrName>
                                        </p:attrNameLst>
                                      </p:cBhvr>
                                      <p:tavLst>
                                        <p:tav tm="0">
                                          <p:val>
                                            <p:strVal val="4/3*#ppt_h"/>
                                          </p:val>
                                        </p:tav>
                                        <p:tav tm="100000">
                                          <p:val>
                                            <p:strVal val="#ppt_h"/>
                                          </p:val>
                                        </p:tav>
                                      </p:tavLst>
                                    </p:anim>
                                    <p:anim to="" calcmode="lin" valueType="num">
                                      <p:cBhvr>
                                        <p:cTn id="153" dur="500" fill="hold">
                                          <p:stCondLst>
                                            <p:cond delay="0"/>
                                          </p:stCondLst>
                                        </p:cTn>
                                        <p:tgtEl>
                                          <p:spTgt spid="7"/>
                                        </p:tgtEl>
                                        <p:attrNameLst>
                                          <p:attrName>ppt_x</p:attrName>
                                        </p:attrNameLst>
                                      </p:cBhvr>
                                      <p:tavLst>
                                        <p:tav tm="0">
                                          <p:val>
                                            <p:strVal val="#ppt_x+0.11902739"/>
                                          </p:val>
                                        </p:tav>
                                        <p:tav tm="100000">
                                          <p:val>
                                            <p:strVal val="#ppt_x+0.11902739"/>
                                          </p:val>
                                        </p:tav>
                                      </p:tavLst>
                                    </p:anim>
                                    <p:anim to="" calcmode="lin" valueType="num">
                                      <p:cBhvr>
                                        <p:cTn id="154" dur="500" fill="hold">
                                          <p:stCondLst>
                                            <p:cond delay="0"/>
                                          </p:stCondLst>
                                        </p:cTn>
                                        <p:tgtEl>
                                          <p:spTgt spid="7"/>
                                        </p:tgtEl>
                                        <p:attrNameLst>
                                          <p:attrName>ppt_y</p:attrName>
                                        </p:attrNameLst>
                                      </p:cBhvr>
                                      <p:tavLst>
                                        <p:tav tm="0">
                                          <p:val>
                                            <p:strVal val="#ppt_y+0"/>
                                          </p:val>
                                        </p:tav>
                                        <p:tav tm="100000">
                                          <p:val>
                                            <p:strVal val="#ppt_y+0"/>
                                          </p:val>
                                        </p:tav>
                                      </p:tavLst>
                                    </p:anim>
                                  </p:childTnLst>
                                </p:cTn>
                              </p:par>
                              <p:par>
                                <p:cTn id="155" presetID="23" presetClass="entr" presetSubtype="288" fill="hold" grpId="0" nodeType="with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p:cTn id="157" dur="500" fill="hold"/>
                                        <p:tgtEl>
                                          <p:spTgt spid="32"/>
                                        </p:tgtEl>
                                        <p:attrNameLst>
                                          <p:attrName>ppt_w</p:attrName>
                                        </p:attrNameLst>
                                      </p:cBhvr>
                                      <p:tavLst>
                                        <p:tav tm="0">
                                          <p:val>
                                            <p:strVal val="4/3*#ppt_w"/>
                                          </p:val>
                                        </p:tav>
                                        <p:tav tm="100000">
                                          <p:val>
                                            <p:strVal val="#ppt_w"/>
                                          </p:val>
                                        </p:tav>
                                      </p:tavLst>
                                    </p:anim>
                                    <p:anim calcmode="lin" valueType="num">
                                      <p:cBhvr>
                                        <p:cTn id="158" dur="500" fill="hold"/>
                                        <p:tgtEl>
                                          <p:spTgt spid="32"/>
                                        </p:tgtEl>
                                        <p:attrNameLst>
                                          <p:attrName>ppt_h</p:attrName>
                                        </p:attrNameLst>
                                      </p:cBhvr>
                                      <p:tavLst>
                                        <p:tav tm="0">
                                          <p:val>
                                            <p:strVal val="4/3*#ppt_h"/>
                                          </p:val>
                                        </p:tav>
                                        <p:tav tm="100000">
                                          <p:val>
                                            <p:strVal val="#ppt_h"/>
                                          </p:val>
                                        </p:tav>
                                      </p:tavLst>
                                    </p:anim>
                                    <p:anim to="" calcmode="lin" valueType="num">
                                      <p:cBhvr>
                                        <p:cTn id="159" dur="500" fill="hold">
                                          <p:stCondLst>
                                            <p:cond delay="0"/>
                                          </p:stCondLst>
                                        </p:cTn>
                                        <p:tgtEl>
                                          <p:spTgt spid="32"/>
                                        </p:tgtEl>
                                        <p:attrNameLst>
                                          <p:attrName>ppt_x</p:attrName>
                                        </p:attrNameLst>
                                      </p:cBhvr>
                                      <p:tavLst>
                                        <p:tav tm="0">
                                          <p:val>
                                            <p:strVal val="#ppt_x+0.11902739"/>
                                          </p:val>
                                        </p:tav>
                                        <p:tav tm="100000">
                                          <p:val>
                                            <p:strVal val="#ppt_x+0.11902739"/>
                                          </p:val>
                                        </p:tav>
                                      </p:tavLst>
                                    </p:anim>
                                    <p:anim to="" calcmode="lin" valueType="num">
                                      <p:cBhvr>
                                        <p:cTn id="160" dur="500" fill="hold">
                                          <p:stCondLst>
                                            <p:cond delay="0"/>
                                          </p:stCondLst>
                                        </p:cTn>
                                        <p:tgtEl>
                                          <p:spTgt spid="32"/>
                                        </p:tgtEl>
                                        <p:attrNameLst>
                                          <p:attrName>ppt_y</p:attrName>
                                        </p:attrNameLst>
                                      </p:cBhvr>
                                      <p:tavLst>
                                        <p:tav tm="0">
                                          <p:val>
                                            <p:strVal val="#ppt_y+0"/>
                                          </p:val>
                                        </p:tav>
                                        <p:tav tm="100000">
                                          <p:val>
                                            <p:strVal val="#ppt_y+0"/>
                                          </p:val>
                                        </p:tav>
                                      </p:tavLst>
                                    </p:anim>
                                  </p:childTnLst>
                                </p:cTn>
                              </p:par>
                              <p:par>
                                <p:cTn id="161" presetID="23" presetClass="entr" presetSubtype="288" fill="hold" grpId="0" nodeType="withEffect">
                                  <p:stCondLst>
                                    <p:cond delay="0"/>
                                  </p:stCondLst>
                                  <p:childTnLst>
                                    <p:set>
                                      <p:cBhvr>
                                        <p:cTn id="162" dur="1" fill="hold">
                                          <p:stCondLst>
                                            <p:cond delay="0"/>
                                          </p:stCondLst>
                                        </p:cTn>
                                        <p:tgtEl>
                                          <p:spTgt spid="37"/>
                                        </p:tgtEl>
                                        <p:attrNameLst>
                                          <p:attrName>style.visibility</p:attrName>
                                        </p:attrNameLst>
                                      </p:cBhvr>
                                      <p:to>
                                        <p:strVal val="visible"/>
                                      </p:to>
                                    </p:set>
                                    <p:anim calcmode="lin" valueType="num">
                                      <p:cBhvr>
                                        <p:cTn id="163" dur="500" fill="hold"/>
                                        <p:tgtEl>
                                          <p:spTgt spid="37"/>
                                        </p:tgtEl>
                                        <p:attrNameLst>
                                          <p:attrName>ppt_w</p:attrName>
                                        </p:attrNameLst>
                                      </p:cBhvr>
                                      <p:tavLst>
                                        <p:tav tm="0">
                                          <p:val>
                                            <p:strVal val="4/3*#ppt_w"/>
                                          </p:val>
                                        </p:tav>
                                        <p:tav tm="100000">
                                          <p:val>
                                            <p:strVal val="#ppt_w"/>
                                          </p:val>
                                        </p:tav>
                                      </p:tavLst>
                                    </p:anim>
                                    <p:anim calcmode="lin" valueType="num">
                                      <p:cBhvr>
                                        <p:cTn id="164" dur="500" fill="hold"/>
                                        <p:tgtEl>
                                          <p:spTgt spid="37"/>
                                        </p:tgtEl>
                                        <p:attrNameLst>
                                          <p:attrName>ppt_h</p:attrName>
                                        </p:attrNameLst>
                                      </p:cBhvr>
                                      <p:tavLst>
                                        <p:tav tm="0">
                                          <p:val>
                                            <p:strVal val="4/3*#ppt_h"/>
                                          </p:val>
                                        </p:tav>
                                        <p:tav tm="100000">
                                          <p:val>
                                            <p:strVal val="#ppt_h"/>
                                          </p:val>
                                        </p:tav>
                                      </p:tavLst>
                                    </p:anim>
                                    <p:anim to="" calcmode="lin" valueType="num">
                                      <p:cBhvr>
                                        <p:cTn id="165" dur="500" fill="hold">
                                          <p:stCondLst>
                                            <p:cond delay="0"/>
                                          </p:stCondLst>
                                        </p:cTn>
                                        <p:tgtEl>
                                          <p:spTgt spid="37"/>
                                        </p:tgtEl>
                                        <p:attrNameLst>
                                          <p:attrName>ppt_x</p:attrName>
                                        </p:attrNameLst>
                                      </p:cBhvr>
                                      <p:tavLst>
                                        <p:tav tm="0">
                                          <p:val>
                                            <p:strVal val="#ppt_x+0.11902739"/>
                                          </p:val>
                                        </p:tav>
                                        <p:tav tm="100000">
                                          <p:val>
                                            <p:strVal val="#ppt_x+0.11902739"/>
                                          </p:val>
                                        </p:tav>
                                      </p:tavLst>
                                    </p:anim>
                                    <p:anim to="" calcmode="lin" valueType="num">
                                      <p:cBhvr>
                                        <p:cTn id="166" dur="500" fill="hold">
                                          <p:stCondLst>
                                            <p:cond delay="0"/>
                                          </p:stCondLst>
                                        </p:cTn>
                                        <p:tgtEl>
                                          <p:spTgt spid="37"/>
                                        </p:tgtEl>
                                        <p:attrNameLst>
                                          <p:attrName>ppt_y</p:attrName>
                                        </p:attrNameLst>
                                      </p:cBhvr>
                                      <p:tavLst>
                                        <p:tav tm="0">
                                          <p:val>
                                            <p:strVal val="#ppt_y+0"/>
                                          </p:val>
                                        </p:tav>
                                        <p:tav tm="100000">
                                          <p:val>
                                            <p:strVal val="#ppt_y+0"/>
                                          </p:val>
                                        </p:tav>
                                      </p:tavLst>
                                    </p:anim>
                                  </p:childTnLst>
                                </p:cTn>
                              </p:par>
                              <p:par>
                                <p:cTn id="167" presetID="23" presetClass="entr" presetSubtype="288" fill="hold" grpId="0" nodeType="withEffect">
                                  <p:stCondLst>
                                    <p:cond delay="0"/>
                                  </p:stCondLst>
                                  <p:childTnLst>
                                    <p:set>
                                      <p:cBhvr>
                                        <p:cTn id="168" dur="1" fill="hold">
                                          <p:stCondLst>
                                            <p:cond delay="0"/>
                                          </p:stCondLst>
                                        </p:cTn>
                                        <p:tgtEl>
                                          <p:spTgt spid="44"/>
                                        </p:tgtEl>
                                        <p:attrNameLst>
                                          <p:attrName>style.visibility</p:attrName>
                                        </p:attrNameLst>
                                      </p:cBhvr>
                                      <p:to>
                                        <p:strVal val="visible"/>
                                      </p:to>
                                    </p:set>
                                    <p:anim calcmode="lin" valueType="num">
                                      <p:cBhvr>
                                        <p:cTn id="169" dur="500" fill="hold"/>
                                        <p:tgtEl>
                                          <p:spTgt spid="44"/>
                                        </p:tgtEl>
                                        <p:attrNameLst>
                                          <p:attrName>ppt_w</p:attrName>
                                        </p:attrNameLst>
                                      </p:cBhvr>
                                      <p:tavLst>
                                        <p:tav tm="0">
                                          <p:val>
                                            <p:strVal val="4/3*#ppt_w"/>
                                          </p:val>
                                        </p:tav>
                                        <p:tav tm="100000">
                                          <p:val>
                                            <p:strVal val="#ppt_w"/>
                                          </p:val>
                                        </p:tav>
                                      </p:tavLst>
                                    </p:anim>
                                    <p:anim calcmode="lin" valueType="num">
                                      <p:cBhvr>
                                        <p:cTn id="170" dur="500" fill="hold"/>
                                        <p:tgtEl>
                                          <p:spTgt spid="44"/>
                                        </p:tgtEl>
                                        <p:attrNameLst>
                                          <p:attrName>ppt_h</p:attrName>
                                        </p:attrNameLst>
                                      </p:cBhvr>
                                      <p:tavLst>
                                        <p:tav tm="0">
                                          <p:val>
                                            <p:strVal val="4/3*#ppt_h"/>
                                          </p:val>
                                        </p:tav>
                                        <p:tav tm="100000">
                                          <p:val>
                                            <p:strVal val="#ppt_h"/>
                                          </p:val>
                                        </p:tav>
                                      </p:tavLst>
                                    </p:anim>
                                    <p:anim to="" calcmode="lin" valueType="num">
                                      <p:cBhvr>
                                        <p:cTn id="171" dur="500" fill="hold">
                                          <p:stCondLst>
                                            <p:cond delay="0"/>
                                          </p:stCondLst>
                                        </p:cTn>
                                        <p:tgtEl>
                                          <p:spTgt spid="44"/>
                                        </p:tgtEl>
                                        <p:attrNameLst>
                                          <p:attrName>ppt_x</p:attrName>
                                        </p:attrNameLst>
                                      </p:cBhvr>
                                      <p:tavLst>
                                        <p:tav tm="0">
                                          <p:val>
                                            <p:strVal val="#ppt_x+0.11902739"/>
                                          </p:val>
                                        </p:tav>
                                        <p:tav tm="100000">
                                          <p:val>
                                            <p:strVal val="#ppt_x+0.11902739"/>
                                          </p:val>
                                        </p:tav>
                                      </p:tavLst>
                                    </p:anim>
                                    <p:anim to="" calcmode="lin" valueType="num">
                                      <p:cBhvr>
                                        <p:cTn id="172" dur="500" fill="hold">
                                          <p:stCondLst>
                                            <p:cond delay="0"/>
                                          </p:stCondLst>
                                        </p:cTn>
                                        <p:tgtEl>
                                          <p:spTgt spid="44"/>
                                        </p:tgtEl>
                                        <p:attrNameLst>
                                          <p:attrName>ppt_y</p:attrName>
                                        </p:attrNameLst>
                                      </p:cBhvr>
                                      <p:tavLst>
                                        <p:tav tm="0">
                                          <p:val>
                                            <p:strVal val="#ppt_y+0"/>
                                          </p:val>
                                        </p:tav>
                                        <p:tav tm="100000">
                                          <p:val>
                                            <p:strVal val="#ppt_y+0"/>
                                          </p:val>
                                        </p:tav>
                                      </p:tavLst>
                                    </p:anim>
                                  </p:childTnLst>
                                </p:cTn>
                              </p:par>
                              <p:par>
                                <p:cTn id="173" presetID="23" presetClass="entr" presetSubtype="288"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anim calcmode="lin" valueType="num">
                                      <p:cBhvr>
                                        <p:cTn id="175" dur="500" fill="hold"/>
                                        <p:tgtEl>
                                          <p:spTgt spid="49"/>
                                        </p:tgtEl>
                                        <p:attrNameLst>
                                          <p:attrName>ppt_w</p:attrName>
                                        </p:attrNameLst>
                                      </p:cBhvr>
                                      <p:tavLst>
                                        <p:tav tm="0">
                                          <p:val>
                                            <p:strVal val="4/3*#ppt_w"/>
                                          </p:val>
                                        </p:tav>
                                        <p:tav tm="100000">
                                          <p:val>
                                            <p:strVal val="#ppt_w"/>
                                          </p:val>
                                        </p:tav>
                                      </p:tavLst>
                                    </p:anim>
                                    <p:anim calcmode="lin" valueType="num">
                                      <p:cBhvr>
                                        <p:cTn id="176" dur="500" fill="hold"/>
                                        <p:tgtEl>
                                          <p:spTgt spid="49"/>
                                        </p:tgtEl>
                                        <p:attrNameLst>
                                          <p:attrName>ppt_h</p:attrName>
                                        </p:attrNameLst>
                                      </p:cBhvr>
                                      <p:tavLst>
                                        <p:tav tm="0">
                                          <p:val>
                                            <p:strVal val="4/3*#ppt_h"/>
                                          </p:val>
                                        </p:tav>
                                        <p:tav tm="100000">
                                          <p:val>
                                            <p:strVal val="#ppt_h"/>
                                          </p:val>
                                        </p:tav>
                                      </p:tavLst>
                                    </p:anim>
                                    <p:anim to="" calcmode="lin" valueType="num">
                                      <p:cBhvr>
                                        <p:cTn id="177" dur="500" fill="hold">
                                          <p:stCondLst>
                                            <p:cond delay="0"/>
                                          </p:stCondLst>
                                        </p:cTn>
                                        <p:tgtEl>
                                          <p:spTgt spid="49"/>
                                        </p:tgtEl>
                                        <p:attrNameLst>
                                          <p:attrName>ppt_x</p:attrName>
                                        </p:attrNameLst>
                                      </p:cBhvr>
                                      <p:tavLst>
                                        <p:tav tm="0">
                                          <p:val>
                                            <p:strVal val="#ppt_x+0.11902739"/>
                                          </p:val>
                                        </p:tav>
                                        <p:tav tm="100000">
                                          <p:val>
                                            <p:strVal val="#ppt_x+0.11902739"/>
                                          </p:val>
                                        </p:tav>
                                      </p:tavLst>
                                    </p:anim>
                                    <p:anim to="" calcmode="lin" valueType="num">
                                      <p:cBhvr>
                                        <p:cTn id="178" dur="500" fill="hold">
                                          <p:stCondLst>
                                            <p:cond delay="0"/>
                                          </p:stCondLst>
                                        </p:cTn>
                                        <p:tgtEl>
                                          <p:spTgt spid="49"/>
                                        </p:tgtEl>
                                        <p:attrNameLst>
                                          <p:attrName>ppt_y</p:attrName>
                                        </p:attrNameLst>
                                      </p:cBhvr>
                                      <p:tavLst>
                                        <p:tav tm="0">
                                          <p:val>
                                            <p:strVal val="#ppt_y+0"/>
                                          </p:val>
                                        </p:tav>
                                        <p:tav tm="100000">
                                          <p:val>
                                            <p:strVal val="#ppt_y+0"/>
                                          </p:val>
                                        </p:tav>
                                      </p:tavLst>
                                    </p:anim>
                                  </p:childTnLst>
                                </p:cTn>
                              </p:par>
                              <p:par>
                                <p:cTn id="179" presetID="23" presetClass="entr" presetSubtype="288" fill="hold" nodeType="withEffect">
                                  <p:stCondLst>
                                    <p:cond delay="0"/>
                                  </p:stCondLst>
                                  <p:childTnLst>
                                    <p:set>
                                      <p:cBhvr>
                                        <p:cTn id="180" dur="1" fill="hold">
                                          <p:stCondLst>
                                            <p:cond delay="0"/>
                                          </p:stCondLst>
                                        </p:cTn>
                                        <p:tgtEl>
                                          <p:spTgt spid="33"/>
                                        </p:tgtEl>
                                        <p:attrNameLst>
                                          <p:attrName>style.visibility</p:attrName>
                                        </p:attrNameLst>
                                      </p:cBhvr>
                                      <p:to>
                                        <p:strVal val="visible"/>
                                      </p:to>
                                    </p:set>
                                    <p:anim calcmode="lin" valueType="num">
                                      <p:cBhvr>
                                        <p:cTn id="181" dur="500" fill="hold"/>
                                        <p:tgtEl>
                                          <p:spTgt spid="33"/>
                                        </p:tgtEl>
                                        <p:attrNameLst>
                                          <p:attrName>ppt_w</p:attrName>
                                        </p:attrNameLst>
                                      </p:cBhvr>
                                      <p:tavLst>
                                        <p:tav tm="0">
                                          <p:val>
                                            <p:strVal val="4/3*#ppt_w"/>
                                          </p:val>
                                        </p:tav>
                                        <p:tav tm="100000">
                                          <p:val>
                                            <p:strVal val="#ppt_w"/>
                                          </p:val>
                                        </p:tav>
                                      </p:tavLst>
                                    </p:anim>
                                    <p:anim calcmode="lin" valueType="num">
                                      <p:cBhvr>
                                        <p:cTn id="182" dur="500" fill="hold"/>
                                        <p:tgtEl>
                                          <p:spTgt spid="33"/>
                                        </p:tgtEl>
                                        <p:attrNameLst>
                                          <p:attrName>ppt_h</p:attrName>
                                        </p:attrNameLst>
                                      </p:cBhvr>
                                      <p:tavLst>
                                        <p:tav tm="0">
                                          <p:val>
                                            <p:strVal val="4/3*#ppt_h"/>
                                          </p:val>
                                        </p:tav>
                                        <p:tav tm="100000">
                                          <p:val>
                                            <p:strVal val="#ppt_h"/>
                                          </p:val>
                                        </p:tav>
                                      </p:tavLst>
                                    </p:anim>
                                    <p:anim to="" calcmode="lin" valueType="num">
                                      <p:cBhvr>
                                        <p:cTn id="183" dur="500" fill="hold">
                                          <p:stCondLst>
                                            <p:cond delay="0"/>
                                          </p:stCondLst>
                                        </p:cTn>
                                        <p:tgtEl>
                                          <p:spTgt spid="33"/>
                                        </p:tgtEl>
                                        <p:attrNameLst>
                                          <p:attrName>ppt_x</p:attrName>
                                        </p:attrNameLst>
                                      </p:cBhvr>
                                      <p:tavLst>
                                        <p:tav tm="0">
                                          <p:val>
                                            <p:strVal val="#ppt_x+0.11902739"/>
                                          </p:val>
                                        </p:tav>
                                        <p:tav tm="100000">
                                          <p:val>
                                            <p:strVal val="#ppt_x+0.11902739"/>
                                          </p:val>
                                        </p:tav>
                                      </p:tavLst>
                                    </p:anim>
                                    <p:anim to="" calcmode="lin" valueType="num">
                                      <p:cBhvr>
                                        <p:cTn id="184" dur="500" fill="hold">
                                          <p:stCondLst>
                                            <p:cond delay="0"/>
                                          </p:stCondLst>
                                        </p:cTn>
                                        <p:tgtEl>
                                          <p:spTgt spid="33"/>
                                        </p:tgtEl>
                                        <p:attrNameLst>
                                          <p:attrName>ppt_y</p:attrName>
                                        </p:attrNameLst>
                                      </p:cBhvr>
                                      <p:tavLst>
                                        <p:tav tm="0">
                                          <p:val>
                                            <p:strVal val="#ppt_y+0"/>
                                          </p:val>
                                        </p:tav>
                                        <p:tav tm="100000">
                                          <p:val>
                                            <p:strVal val="#ppt_y+0"/>
                                          </p:val>
                                        </p:tav>
                                      </p:tavLst>
                                    </p:anim>
                                  </p:childTnLst>
                                </p:cTn>
                              </p:par>
                              <p:par>
                                <p:cTn id="185" presetID="23" presetClass="entr" presetSubtype="288" fill="hold" nodeType="withEffect">
                                  <p:stCondLst>
                                    <p:cond delay="0"/>
                                  </p:stCondLst>
                                  <p:childTnLst>
                                    <p:set>
                                      <p:cBhvr>
                                        <p:cTn id="186" dur="1" fill="hold">
                                          <p:stCondLst>
                                            <p:cond delay="0"/>
                                          </p:stCondLst>
                                        </p:cTn>
                                        <p:tgtEl>
                                          <p:spTgt spid="43"/>
                                        </p:tgtEl>
                                        <p:attrNameLst>
                                          <p:attrName>style.visibility</p:attrName>
                                        </p:attrNameLst>
                                      </p:cBhvr>
                                      <p:to>
                                        <p:strVal val="visible"/>
                                      </p:to>
                                    </p:set>
                                    <p:anim calcmode="lin" valueType="num">
                                      <p:cBhvr>
                                        <p:cTn id="187" dur="500" fill="hold"/>
                                        <p:tgtEl>
                                          <p:spTgt spid="43"/>
                                        </p:tgtEl>
                                        <p:attrNameLst>
                                          <p:attrName>ppt_w</p:attrName>
                                        </p:attrNameLst>
                                      </p:cBhvr>
                                      <p:tavLst>
                                        <p:tav tm="0">
                                          <p:val>
                                            <p:strVal val="4/3*#ppt_w"/>
                                          </p:val>
                                        </p:tav>
                                        <p:tav tm="100000">
                                          <p:val>
                                            <p:strVal val="#ppt_w"/>
                                          </p:val>
                                        </p:tav>
                                      </p:tavLst>
                                    </p:anim>
                                    <p:anim calcmode="lin" valueType="num">
                                      <p:cBhvr>
                                        <p:cTn id="188" dur="500" fill="hold"/>
                                        <p:tgtEl>
                                          <p:spTgt spid="43"/>
                                        </p:tgtEl>
                                        <p:attrNameLst>
                                          <p:attrName>ppt_h</p:attrName>
                                        </p:attrNameLst>
                                      </p:cBhvr>
                                      <p:tavLst>
                                        <p:tav tm="0">
                                          <p:val>
                                            <p:strVal val="4/3*#ppt_h"/>
                                          </p:val>
                                        </p:tav>
                                        <p:tav tm="100000">
                                          <p:val>
                                            <p:strVal val="#ppt_h"/>
                                          </p:val>
                                        </p:tav>
                                      </p:tavLst>
                                    </p:anim>
                                    <p:anim to="" calcmode="lin" valueType="num">
                                      <p:cBhvr>
                                        <p:cTn id="189" dur="500" fill="hold">
                                          <p:stCondLst>
                                            <p:cond delay="0"/>
                                          </p:stCondLst>
                                        </p:cTn>
                                        <p:tgtEl>
                                          <p:spTgt spid="43"/>
                                        </p:tgtEl>
                                        <p:attrNameLst>
                                          <p:attrName>ppt_x</p:attrName>
                                        </p:attrNameLst>
                                      </p:cBhvr>
                                      <p:tavLst>
                                        <p:tav tm="0">
                                          <p:val>
                                            <p:strVal val="#ppt_x+0.11902739"/>
                                          </p:val>
                                        </p:tav>
                                        <p:tav tm="100000">
                                          <p:val>
                                            <p:strVal val="#ppt_x+0.11902739"/>
                                          </p:val>
                                        </p:tav>
                                      </p:tavLst>
                                    </p:anim>
                                    <p:anim to="" calcmode="lin" valueType="num">
                                      <p:cBhvr>
                                        <p:cTn id="190" dur="500" fill="hold">
                                          <p:stCondLst>
                                            <p:cond delay="0"/>
                                          </p:stCondLst>
                                        </p:cTn>
                                        <p:tgtEl>
                                          <p:spTgt spid="43"/>
                                        </p:tgtEl>
                                        <p:attrNameLst>
                                          <p:attrName>ppt_y</p:attrName>
                                        </p:attrNameLst>
                                      </p:cBhvr>
                                      <p:tavLst>
                                        <p:tav tm="0">
                                          <p:val>
                                            <p:strVal val="#ppt_y+0"/>
                                          </p:val>
                                        </p:tav>
                                        <p:tav tm="100000">
                                          <p:val>
                                            <p:strVal val="#ppt_y+0"/>
                                          </p:val>
                                        </p:tav>
                                      </p:tavLst>
                                    </p:anim>
                                  </p:childTnLst>
                                </p:cTn>
                              </p:par>
                              <p:par>
                                <p:cTn id="191" presetID="23" presetClass="entr" presetSubtype="288" fill="hold" nodeType="withEffect">
                                  <p:stCondLst>
                                    <p:cond delay="0"/>
                                  </p:stCondLst>
                                  <p:childTnLst>
                                    <p:set>
                                      <p:cBhvr>
                                        <p:cTn id="192" dur="1" fill="hold">
                                          <p:stCondLst>
                                            <p:cond delay="0"/>
                                          </p:stCondLst>
                                        </p:cTn>
                                        <p:tgtEl>
                                          <p:spTgt spid="45"/>
                                        </p:tgtEl>
                                        <p:attrNameLst>
                                          <p:attrName>style.visibility</p:attrName>
                                        </p:attrNameLst>
                                      </p:cBhvr>
                                      <p:to>
                                        <p:strVal val="visible"/>
                                      </p:to>
                                    </p:set>
                                    <p:anim calcmode="lin" valueType="num">
                                      <p:cBhvr>
                                        <p:cTn id="193" dur="500" fill="hold"/>
                                        <p:tgtEl>
                                          <p:spTgt spid="45"/>
                                        </p:tgtEl>
                                        <p:attrNameLst>
                                          <p:attrName>ppt_w</p:attrName>
                                        </p:attrNameLst>
                                      </p:cBhvr>
                                      <p:tavLst>
                                        <p:tav tm="0">
                                          <p:val>
                                            <p:strVal val="4/3*#ppt_w"/>
                                          </p:val>
                                        </p:tav>
                                        <p:tav tm="100000">
                                          <p:val>
                                            <p:strVal val="#ppt_w"/>
                                          </p:val>
                                        </p:tav>
                                      </p:tavLst>
                                    </p:anim>
                                    <p:anim calcmode="lin" valueType="num">
                                      <p:cBhvr>
                                        <p:cTn id="194" dur="500" fill="hold"/>
                                        <p:tgtEl>
                                          <p:spTgt spid="45"/>
                                        </p:tgtEl>
                                        <p:attrNameLst>
                                          <p:attrName>ppt_h</p:attrName>
                                        </p:attrNameLst>
                                      </p:cBhvr>
                                      <p:tavLst>
                                        <p:tav tm="0">
                                          <p:val>
                                            <p:strVal val="4/3*#ppt_h"/>
                                          </p:val>
                                        </p:tav>
                                        <p:tav tm="100000">
                                          <p:val>
                                            <p:strVal val="#ppt_h"/>
                                          </p:val>
                                        </p:tav>
                                      </p:tavLst>
                                    </p:anim>
                                    <p:anim to="" calcmode="lin" valueType="num">
                                      <p:cBhvr>
                                        <p:cTn id="195" dur="500" fill="hold">
                                          <p:stCondLst>
                                            <p:cond delay="0"/>
                                          </p:stCondLst>
                                        </p:cTn>
                                        <p:tgtEl>
                                          <p:spTgt spid="45"/>
                                        </p:tgtEl>
                                        <p:attrNameLst>
                                          <p:attrName>ppt_x</p:attrName>
                                        </p:attrNameLst>
                                      </p:cBhvr>
                                      <p:tavLst>
                                        <p:tav tm="0">
                                          <p:val>
                                            <p:strVal val="#ppt_x+0.11902739"/>
                                          </p:val>
                                        </p:tav>
                                        <p:tav tm="100000">
                                          <p:val>
                                            <p:strVal val="#ppt_x+0.11902739"/>
                                          </p:val>
                                        </p:tav>
                                      </p:tavLst>
                                    </p:anim>
                                    <p:anim to="" calcmode="lin" valueType="num">
                                      <p:cBhvr>
                                        <p:cTn id="196" dur="500" fill="hold">
                                          <p:stCondLst>
                                            <p:cond delay="0"/>
                                          </p:stCondLst>
                                        </p:cTn>
                                        <p:tgtEl>
                                          <p:spTgt spid="45"/>
                                        </p:tgtEl>
                                        <p:attrNameLst>
                                          <p:attrName>ppt_y</p:attrName>
                                        </p:attrNameLst>
                                      </p:cBhvr>
                                      <p:tavLst>
                                        <p:tav tm="0">
                                          <p:val>
                                            <p:strVal val="#ppt_y+0"/>
                                          </p:val>
                                        </p:tav>
                                        <p:tav tm="100000">
                                          <p:val>
                                            <p:strVal val="#ppt_y+0"/>
                                          </p:val>
                                        </p:tav>
                                      </p:tavLst>
                                    </p:anim>
                                  </p:childTnLst>
                                </p:cTn>
                              </p:par>
                              <p:par>
                                <p:cTn id="197" presetID="23" presetClass="entr" presetSubtype="288" fill="hold" nodeType="withEffect">
                                  <p:stCondLst>
                                    <p:cond delay="0"/>
                                  </p:stCondLst>
                                  <p:childTnLst>
                                    <p:set>
                                      <p:cBhvr>
                                        <p:cTn id="198" dur="1" fill="hold">
                                          <p:stCondLst>
                                            <p:cond delay="0"/>
                                          </p:stCondLst>
                                        </p:cTn>
                                        <p:tgtEl>
                                          <p:spTgt spid="55"/>
                                        </p:tgtEl>
                                        <p:attrNameLst>
                                          <p:attrName>style.visibility</p:attrName>
                                        </p:attrNameLst>
                                      </p:cBhvr>
                                      <p:to>
                                        <p:strVal val="visible"/>
                                      </p:to>
                                    </p:set>
                                    <p:anim calcmode="lin" valueType="num">
                                      <p:cBhvr>
                                        <p:cTn id="199" dur="500" fill="hold"/>
                                        <p:tgtEl>
                                          <p:spTgt spid="55"/>
                                        </p:tgtEl>
                                        <p:attrNameLst>
                                          <p:attrName>ppt_w</p:attrName>
                                        </p:attrNameLst>
                                      </p:cBhvr>
                                      <p:tavLst>
                                        <p:tav tm="0">
                                          <p:val>
                                            <p:strVal val="4/3*#ppt_w"/>
                                          </p:val>
                                        </p:tav>
                                        <p:tav tm="100000">
                                          <p:val>
                                            <p:strVal val="#ppt_w"/>
                                          </p:val>
                                        </p:tav>
                                      </p:tavLst>
                                    </p:anim>
                                    <p:anim calcmode="lin" valueType="num">
                                      <p:cBhvr>
                                        <p:cTn id="200" dur="500" fill="hold"/>
                                        <p:tgtEl>
                                          <p:spTgt spid="55"/>
                                        </p:tgtEl>
                                        <p:attrNameLst>
                                          <p:attrName>ppt_h</p:attrName>
                                        </p:attrNameLst>
                                      </p:cBhvr>
                                      <p:tavLst>
                                        <p:tav tm="0">
                                          <p:val>
                                            <p:strVal val="4/3*#ppt_h"/>
                                          </p:val>
                                        </p:tav>
                                        <p:tav tm="100000">
                                          <p:val>
                                            <p:strVal val="#ppt_h"/>
                                          </p:val>
                                        </p:tav>
                                      </p:tavLst>
                                    </p:anim>
                                    <p:anim to="" calcmode="lin" valueType="num">
                                      <p:cBhvr>
                                        <p:cTn id="201" dur="500" fill="hold">
                                          <p:stCondLst>
                                            <p:cond delay="0"/>
                                          </p:stCondLst>
                                        </p:cTn>
                                        <p:tgtEl>
                                          <p:spTgt spid="55"/>
                                        </p:tgtEl>
                                        <p:attrNameLst>
                                          <p:attrName>ppt_x</p:attrName>
                                        </p:attrNameLst>
                                      </p:cBhvr>
                                      <p:tavLst>
                                        <p:tav tm="0">
                                          <p:val>
                                            <p:strVal val="#ppt_x+0.11902739"/>
                                          </p:val>
                                        </p:tav>
                                        <p:tav tm="100000">
                                          <p:val>
                                            <p:strVal val="#ppt_x+0.11902739"/>
                                          </p:val>
                                        </p:tav>
                                      </p:tavLst>
                                    </p:anim>
                                    <p:anim to="" calcmode="lin" valueType="num">
                                      <p:cBhvr>
                                        <p:cTn id="202" dur="500" fill="hold">
                                          <p:stCondLst>
                                            <p:cond delay="0"/>
                                          </p:stCondLst>
                                        </p:cTn>
                                        <p:tgtEl>
                                          <p:spTgt spid="55"/>
                                        </p:tgtEl>
                                        <p:attrNameLst>
                                          <p:attrName>ppt_y</p:attrName>
                                        </p:attrNameLst>
                                      </p:cBhvr>
                                      <p:tavLst>
                                        <p:tav tm="0">
                                          <p:val>
                                            <p:strVal val="#ppt_y+0"/>
                                          </p:val>
                                        </p:tav>
                                        <p:tav tm="100000">
                                          <p:val>
                                            <p:strVal val="#ppt_y+0"/>
                                          </p:val>
                                        </p:tav>
                                      </p:tavLst>
                                    </p:anim>
                                  </p:childTnLst>
                                </p:cTn>
                              </p:par>
                              <p:par>
                                <p:cTn id="203" presetID="35" presetClass="path" presetSubtype="0" accel="50000" decel="50000" fill="hold" grpId="2" nodeType="withEffect">
                                  <p:stCondLst>
                                    <p:cond delay="0"/>
                                  </p:stCondLst>
                                  <p:childTnLst>
                                    <p:anim to="" calcmode="lin" valueType="num">
                                      <p:cBhvr>
                                        <p:cTn id="204" dur="500" fill="hold">
                                          <p:stCondLst>
                                            <p:cond delay="0"/>
                                          </p:stCondLst>
                                        </p:cTn>
                                        <p:tgtEl>
                                          <p:spTgt spid="27"/>
                                        </p:tgtEl>
                                        <p:attrNameLst>
                                          <p:attrName>ppt_x</p:attrName>
                                        </p:attrNameLst>
                                      </p:cBhvr>
                                      <p:tavLst>
                                        <p:tav tm="0">
                                          <p:val>
                                            <p:strVal val="ppt_x"/>
                                          </p:val>
                                        </p:tav>
                                        <p:tav tm="100000">
                                          <p:val>
                                            <p:strVal val="#ppt_x+0.11902739"/>
                                          </p:val>
                                        </p:tav>
                                      </p:tavLst>
                                    </p:anim>
                                    <p:anim to="" calcmode="lin" valueType="num">
                                      <p:cBhvr>
                                        <p:cTn id="205"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06"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07"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08" presetID="35" presetClass="path" presetSubtype="0" accel="50000" decel="50000" fill="hold" grpId="2" nodeType="withEffect">
                                  <p:stCondLst>
                                    <p:cond delay="0"/>
                                  </p:stCondLst>
                                  <p:childTnLst>
                                    <p:anim to="" calcmode="lin" valueType="num">
                                      <p:cBhvr>
                                        <p:cTn id="209" dur="500" fill="hold">
                                          <p:stCondLst>
                                            <p:cond delay="0"/>
                                          </p:stCondLst>
                                        </p:cTn>
                                        <p:tgtEl>
                                          <p:spTgt spid="41"/>
                                        </p:tgtEl>
                                        <p:attrNameLst>
                                          <p:attrName>ppt_x</p:attrName>
                                        </p:attrNameLst>
                                      </p:cBhvr>
                                      <p:tavLst>
                                        <p:tav tm="0">
                                          <p:val>
                                            <p:strVal val="ppt_x"/>
                                          </p:val>
                                        </p:tav>
                                        <p:tav tm="100000">
                                          <p:val>
                                            <p:strVal val="#ppt_x+0.11902739"/>
                                          </p:val>
                                        </p:tav>
                                      </p:tavLst>
                                    </p:anim>
                                    <p:anim to="" calcmode="lin" valueType="num">
                                      <p:cBhvr>
                                        <p:cTn id="210"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11"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12"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13" presetID="35" presetClass="path" presetSubtype="0" accel="50000" decel="50000" fill="hold" grpId="2" nodeType="withEffect">
                                  <p:stCondLst>
                                    <p:cond delay="0"/>
                                  </p:stCondLst>
                                  <p:childTnLst>
                                    <p:anim to="" calcmode="lin" valueType="num">
                                      <p:cBhvr>
                                        <p:cTn id="214" dur="500" fill="hold">
                                          <p:stCondLst>
                                            <p:cond delay="0"/>
                                          </p:stCondLst>
                                        </p:cTn>
                                        <p:tgtEl>
                                          <p:spTgt spid="38"/>
                                        </p:tgtEl>
                                        <p:attrNameLst>
                                          <p:attrName>ppt_x</p:attrName>
                                        </p:attrNameLst>
                                      </p:cBhvr>
                                      <p:tavLst>
                                        <p:tav tm="0">
                                          <p:val>
                                            <p:strVal val="ppt_x"/>
                                          </p:val>
                                        </p:tav>
                                        <p:tav tm="100000">
                                          <p:val>
                                            <p:strVal val="#ppt_x+0.11902739"/>
                                          </p:val>
                                        </p:tav>
                                      </p:tavLst>
                                    </p:anim>
                                    <p:anim to="" calcmode="lin" valueType="num">
                                      <p:cBhvr>
                                        <p:cTn id="215"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16"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17"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18" presetID="35" presetClass="path" presetSubtype="0" accel="50000" decel="50000" fill="hold" grpId="2" nodeType="withEffect">
                                  <p:stCondLst>
                                    <p:cond delay="0"/>
                                  </p:stCondLst>
                                  <p:childTnLst>
                                    <p:anim to="" calcmode="lin" valueType="num">
                                      <p:cBhvr>
                                        <p:cTn id="219" dur="500" fill="hold">
                                          <p:stCondLst>
                                            <p:cond delay="0"/>
                                          </p:stCondLst>
                                        </p:cTn>
                                        <p:tgtEl>
                                          <p:spTgt spid="50"/>
                                        </p:tgtEl>
                                        <p:attrNameLst>
                                          <p:attrName>ppt_x</p:attrName>
                                        </p:attrNameLst>
                                      </p:cBhvr>
                                      <p:tavLst>
                                        <p:tav tm="0">
                                          <p:val>
                                            <p:strVal val="ppt_x"/>
                                          </p:val>
                                        </p:tav>
                                        <p:tav tm="100000">
                                          <p:val>
                                            <p:strVal val="#ppt_x+0.11902739"/>
                                          </p:val>
                                        </p:tav>
                                      </p:tavLst>
                                    </p:anim>
                                    <p:anim to="" calcmode="lin" valueType="num">
                                      <p:cBhvr>
                                        <p:cTn id="220"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21"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22"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23" presetID="35" presetClass="path" presetSubtype="0" accel="50000" decel="50000" fill="hold" grpId="2" nodeType="withEffect">
                                  <p:stCondLst>
                                    <p:cond delay="0"/>
                                  </p:stCondLst>
                                  <p:childTnLst>
                                    <p:anim to="" calcmode="lin" valueType="num">
                                      <p:cBhvr>
                                        <p:cTn id="224" dur="500" fill="hold">
                                          <p:stCondLst>
                                            <p:cond delay="0"/>
                                          </p:stCondLst>
                                        </p:cTn>
                                        <p:tgtEl>
                                          <p:spTgt spid="8"/>
                                        </p:tgtEl>
                                        <p:attrNameLst>
                                          <p:attrName>ppt_x</p:attrName>
                                        </p:attrNameLst>
                                      </p:cBhvr>
                                      <p:tavLst>
                                        <p:tav tm="0">
                                          <p:val>
                                            <p:strVal val="ppt_x"/>
                                          </p:val>
                                        </p:tav>
                                        <p:tav tm="100000">
                                          <p:val>
                                            <p:strVal val="#ppt_x+0.11902739"/>
                                          </p:val>
                                        </p:tav>
                                      </p:tavLst>
                                    </p:anim>
                                    <p:anim to="" calcmode="lin" valueType="num">
                                      <p:cBhvr>
                                        <p:cTn id="225"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26"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27"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28" presetID="35" presetClass="path" presetSubtype="0" accel="50000" decel="50000" fill="hold" grpId="2" nodeType="withEffect">
                                  <p:stCondLst>
                                    <p:cond delay="0"/>
                                  </p:stCondLst>
                                  <p:childTnLst>
                                    <p:anim to="" calcmode="lin" valueType="num">
                                      <p:cBhvr>
                                        <p:cTn id="229" dur="500" fill="hold">
                                          <p:stCondLst>
                                            <p:cond delay="0"/>
                                          </p:stCondLst>
                                        </p:cTn>
                                        <p:tgtEl>
                                          <p:spTgt spid="10"/>
                                        </p:tgtEl>
                                        <p:attrNameLst>
                                          <p:attrName>ppt_x</p:attrName>
                                        </p:attrNameLst>
                                      </p:cBhvr>
                                      <p:tavLst>
                                        <p:tav tm="0">
                                          <p:val>
                                            <p:strVal val="ppt_x"/>
                                          </p:val>
                                        </p:tav>
                                        <p:tav tm="100000">
                                          <p:val>
                                            <p:strVal val="#ppt_x+0.11902739"/>
                                          </p:val>
                                        </p:tav>
                                      </p:tavLst>
                                    </p:anim>
                                    <p:anim to="" calcmode="lin" valueType="num">
                                      <p:cBhvr>
                                        <p:cTn id="230"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31"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32"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33" presetID="35" presetClass="path" presetSubtype="0" accel="50000" decel="50000" fill="hold" grpId="2" nodeType="withEffect">
                                  <p:stCondLst>
                                    <p:cond delay="0"/>
                                  </p:stCondLst>
                                  <p:childTnLst>
                                    <p:anim to="" calcmode="lin" valueType="num">
                                      <p:cBhvr>
                                        <p:cTn id="234" dur="500" fill="hold">
                                          <p:stCondLst>
                                            <p:cond delay="0"/>
                                          </p:stCondLst>
                                        </p:cTn>
                                        <p:tgtEl>
                                          <p:spTgt spid="12"/>
                                        </p:tgtEl>
                                        <p:attrNameLst>
                                          <p:attrName>ppt_x</p:attrName>
                                        </p:attrNameLst>
                                      </p:cBhvr>
                                      <p:tavLst>
                                        <p:tav tm="0">
                                          <p:val>
                                            <p:strVal val="ppt_x"/>
                                          </p:val>
                                        </p:tav>
                                        <p:tav tm="100000">
                                          <p:val>
                                            <p:strVal val="#ppt_x+0.11902739"/>
                                          </p:val>
                                        </p:tav>
                                      </p:tavLst>
                                    </p:anim>
                                    <p:anim to="" calcmode="lin" valueType="num">
                                      <p:cBhvr>
                                        <p:cTn id="235"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36"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37"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38" presetID="35" presetClass="path" presetSubtype="0" accel="50000" decel="50000" fill="hold" nodeType="withEffect">
                                  <p:stCondLst>
                                    <p:cond delay="0"/>
                                  </p:stCondLst>
                                  <p:childTnLst>
                                    <p:anim to="" calcmode="lin" valueType="num">
                                      <p:cBhvr>
                                        <p:cTn id="239" dur="500" fill="hold">
                                          <p:stCondLst>
                                            <p:cond delay="0"/>
                                          </p:stCondLst>
                                        </p:cTn>
                                        <p:tgtEl>
                                          <p:spTgt spid="68"/>
                                        </p:tgtEl>
                                        <p:attrNameLst>
                                          <p:attrName>ppt_x</p:attrName>
                                        </p:attrNameLst>
                                      </p:cBhvr>
                                      <p:tavLst>
                                        <p:tav tm="0">
                                          <p:val>
                                            <p:strVal val="ppt_x"/>
                                          </p:val>
                                        </p:tav>
                                        <p:tav tm="100000">
                                          <p:val>
                                            <p:strVal val="#ppt_x+0.11902739"/>
                                          </p:val>
                                        </p:tav>
                                      </p:tavLst>
                                    </p:anim>
                                    <p:anim to="" calcmode="lin" valueType="num">
                                      <p:cBhvr>
                                        <p:cTn id="240"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41"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42"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43" presetID="35" presetClass="path" presetSubtype="0" accel="50000" decel="50000" fill="hold" nodeType="withEffect">
                                  <p:stCondLst>
                                    <p:cond delay="0"/>
                                  </p:stCondLst>
                                  <p:childTnLst>
                                    <p:anim to="" calcmode="lin" valueType="num">
                                      <p:cBhvr>
                                        <p:cTn id="244" dur="500" fill="hold">
                                          <p:stCondLst>
                                            <p:cond delay="0"/>
                                          </p:stCondLst>
                                        </p:cTn>
                                        <p:tgtEl>
                                          <p:spTgt spid="9"/>
                                        </p:tgtEl>
                                        <p:attrNameLst>
                                          <p:attrName>ppt_x</p:attrName>
                                        </p:attrNameLst>
                                      </p:cBhvr>
                                      <p:tavLst>
                                        <p:tav tm="0">
                                          <p:val>
                                            <p:strVal val="ppt_x"/>
                                          </p:val>
                                        </p:tav>
                                        <p:tav tm="100000">
                                          <p:val>
                                            <p:strVal val="#ppt_x+0.11902739"/>
                                          </p:val>
                                        </p:tav>
                                      </p:tavLst>
                                    </p:anim>
                                    <p:anim to="" calcmode="lin" valueType="num">
                                      <p:cBhvr>
                                        <p:cTn id="245"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246"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247"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248" presetID="35" presetClass="path" presetSubtype="0" accel="50000" decel="50000" fill="hold" nodeType="withEffect">
                                  <p:stCondLst>
                                    <p:cond delay="0"/>
                                  </p:stCondLst>
                                  <p:childTnLst>
                                    <p:anim to="" calcmode="lin" valueType="num">
                                      <p:cBhvr>
                                        <p:cTn id="249" dur="500" fill="hold">
                                          <p:stCondLst>
                                            <p:cond delay="0"/>
                                          </p:stCondLst>
                                        </p:cTn>
                                        <p:tgtEl>
                                          <p:spTgt spid="11"/>
                                        </p:tgtEl>
                                        <p:attrNameLst>
                                          <p:attrName>ppt_x</p:attrName>
                                        </p:attrNameLst>
                                      </p:cBhvr>
                                      <p:tavLst>
                                        <p:tav tm="0">
                                          <p:val>
                                            <p:strVal val="ppt_x"/>
                                          </p:val>
                                        </p:tav>
                                        <p:tav tm="100000">
                                          <p:val>
                                            <p:strVal val="#ppt_x+0.11902739"/>
                                          </p:val>
                                        </p:tav>
                                      </p:tavLst>
                                    </p:anim>
                                    <p:anim to="" calcmode="lin" valueType="num">
                                      <p:cBhvr>
                                        <p:cTn id="250"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251"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252"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253" presetID="35" presetClass="path" presetSubtype="0" accel="50000" decel="50000" fill="hold" nodeType="withEffect">
                                  <p:stCondLst>
                                    <p:cond delay="0"/>
                                  </p:stCondLst>
                                  <p:childTnLst>
                                    <p:anim to="" calcmode="lin" valueType="num">
                                      <p:cBhvr>
                                        <p:cTn id="254" dur="500" fill="hold">
                                          <p:stCondLst>
                                            <p:cond delay="0"/>
                                          </p:stCondLst>
                                        </p:cTn>
                                        <p:tgtEl>
                                          <p:spTgt spid="13"/>
                                        </p:tgtEl>
                                        <p:attrNameLst>
                                          <p:attrName>ppt_x</p:attrName>
                                        </p:attrNameLst>
                                      </p:cBhvr>
                                      <p:tavLst>
                                        <p:tav tm="0">
                                          <p:val>
                                            <p:strVal val="ppt_x"/>
                                          </p:val>
                                        </p:tav>
                                        <p:tav tm="100000">
                                          <p:val>
                                            <p:strVal val="#ppt_x+0.11902739"/>
                                          </p:val>
                                        </p:tav>
                                      </p:tavLst>
                                    </p:anim>
                                    <p:anim to="" calcmode="lin" valueType="num">
                                      <p:cBhvr>
                                        <p:cTn id="255"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256"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257"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258" presetID="35" presetClass="path" presetSubtype="0" accel="50000" decel="50000" fill="hold" grpId="3" nodeType="withEffect">
                                  <p:stCondLst>
                                    <p:cond delay="0"/>
                                  </p:stCondLst>
                                  <p:childTnLst>
                                    <p:anim to="" calcmode="lin" valueType="num">
                                      <p:cBhvr>
                                        <p:cTn id="259" dur="500" fill="hold">
                                          <p:stCondLst>
                                            <p:cond delay="0"/>
                                          </p:stCondLst>
                                        </p:cTn>
                                        <p:tgtEl>
                                          <p:spTgt spid="27"/>
                                        </p:tgtEl>
                                        <p:attrNameLst>
                                          <p:attrName>ppt_x</p:attrName>
                                        </p:attrNameLst>
                                      </p:cBhvr>
                                      <p:tavLst>
                                        <p:tav tm="0">
                                          <p:val>
                                            <p:strVal val="ppt_x"/>
                                          </p:val>
                                        </p:tav>
                                        <p:tav tm="100000">
                                          <p:val>
                                            <p:strVal val="#ppt_x+0"/>
                                          </p:val>
                                        </p:tav>
                                      </p:tavLst>
                                    </p:anim>
                                    <p:anim to="" calcmode="lin" valueType="num">
                                      <p:cBhvr>
                                        <p:cTn id="260" dur="500" fill="hold">
                                          <p:stCondLst>
                                            <p:cond delay="0"/>
                                          </p:stCondLst>
                                        </p:cTn>
                                        <p:tgtEl>
                                          <p:spTgt spid="27"/>
                                        </p:tgtEl>
                                        <p:attrNameLst>
                                          <p:attrName>ppt_y</p:attrName>
                                        </p:attrNameLst>
                                      </p:cBhvr>
                                      <p:tavLst>
                                        <p:tav tm="0">
                                          <p:val>
                                            <p:strVal val="ppt_y"/>
                                          </p:val>
                                        </p:tav>
                                        <p:tav tm="100000">
                                          <p:val>
                                            <p:strVal val="#ppt_y+0"/>
                                          </p:val>
                                        </p:tav>
                                      </p:tavLst>
                                    </p:anim>
                                    <p:anim to="" calcmode="lin" valueType="num">
                                      <p:cBhvr>
                                        <p:cTn id="261" dur="500" fill="hold">
                                          <p:stCondLst>
                                            <p:cond delay="0"/>
                                          </p:stCondLst>
                                        </p:cTn>
                                        <p:tgtEl>
                                          <p:spTgt spid="27"/>
                                        </p:tgtEl>
                                        <p:attrNameLst>
                                          <p:attrName>ppt_w</p:attrName>
                                        </p:attrNameLst>
                                      </p:cBhvr>
                                      <p:tavLst>
                                        <p:tav tm="0">
                                          <p:val>
                                            <p:strVal val="ppt_w"/>
                                          </p:val>
                                        </p:tav>
                                        <p:tav tm="100000">
                                          <p:val>
                                            <p:strVal val="#ppt_w"/>
                                          </p:val>
                                        </p:tav>
                                      </p:tavLst>
                                    </p:anim>
                                    <p:anim to="" calcmode="lin" valueType="num">
                                      <p:cBhvr>
                                        <p:cTn id="262" dur="500" fill="hold">
                                          <p:stCondLst>
                                            <p:cond delay="0"/>
                                          </p:stCondLst>
                                        </p:cTn>
                                        <p:tgtEl>
                                          <p:spTgt spid="27"/>
                                        </p:tgtEl>
                                        <p:attrNameLst>
                                          <p:attrName>ppt_h</p:attrName>
                                        </p:attrNameLst>
                                      </p:cBhvr>
                                      <p:tavLst>
                                        <p:tav tm="0">
                                          <p:val>
                                            <p:strVal val="ppt_h"/>
                                          </p:val>
                                        </p:tav>
                                        <p:tav tm="100000">
                                          <p:val>
                                            <p:strVal val="#ppt_h"/>
                                          </p:val>
                                        </p:tav>
                                      </p:tavLst>
                                    </p:anim>
                                  </p:childTnLst>
                                </p:cTn>
                              </p:par>
                              <p:par>
                                <p:cTn id="263" presetID="35" presetClass="path" presetSubtype="0" accel="50000" decel="50000" fill="hold" grpId="3" nodeType="withEffect">
                                  <p:stCondLst>
                                    <p:cond delay="0"/>
                                  </p:stCondLst>
                                  <p:childTnLst>
                                    <p:anim to="" calcmode="lin" valueType="num">
                                      <p:cBhvr>
                                        <p:cTn id="264" dur="500" fill="hold">
                                          <p:stCondLst>
                                            <p:cond delay="0"/>
                                          </p:stCondLst>
                                        </p:cTn>
                                        <p:tgtEl>
                                          <p:spTgt spid="41"/>
                                        </p:tgtEl>
                                        <p:attrNameLst>
                                          <p:attrName>ppt_x</p:attrName>
                                        </p:attrNameLst>
                                      </p:cBhvr>
                                      <p:tavLst>
                                        <p:tav tm="0">
                                          <p:val>
                                            <p:strVal val="ppt_x"/>
                                          </p:val>
                                        </p:tav>
                                        <p:tav tm="100000">
                                          <p:val>
                                            <p:strVal val="#ppt_x+0"/>
                                          </p:val>
                                        </p:tav>
                                      </p:tavLst>
                                    </p:anim>
                                    <p:anim to="" calcmode="lin" valueType="num">
                                      <p:cBhvr>
                                        <p:cTn id="265" dur="500" fill="hold">
                                          <p:stCondLst>
                                            <p:cond delay="0"/>
                                          </p:stCondLst>
                                        </p:cTn>
                                        <p:tgtEl>
                                          <p:spTgt spid="41"/>
                                        </p:tgtEl>
                                        <p:attrNameLst>
                                          <p:attrName>ppt_y</p:attrName>
                                        </p:attrNameLst>
                                      </p:cBhvr>
                                      <p:tavLst>
                                        <p:tav tm="0">
                                          <p:val>
                                            <p:strVal val="ppt_y"/>
                                          </p:val>
                                        </p:tav>
                                        <p:tav tm="100000">
                                          <p:val>
                                            <p:strVal val="#ppt_y+0"/>
                                          </p:val>
                                        </p:tav>
                                      </p:tavLst>
                                    </p:anim>
                                    <p:anim to="" calcmode="lin" valueType="num">
                                      <p:cBhvr>
                                        <p:cTn id="266" dur="500" fill="hold">
                                          <p:stCondLst>
                                            <p:cond delay="0"/>
                                          </p:stCondLst>
                                        </p:cTn>
                                        <p:tgtEl>
                                          <p:spTgt spid="41"/>
                                        </p:tgtEl>
                                        <p:attrNameLst>
                                          <p:attrName>ppt_w</p:attrName>
                                        </p:attrNameLst>
                                      </p:cBhvr>
                                      <p:tavLst>
                                        <p:tav tm="0">
                                          <p:val>
                                            <p:strVal val="ppt_w"/>
                                          </p:val>
                                        </p:tav>
                                        <p:tav tm="100000">
                                          <p:val>
                                            <p:strVal val="#ppt_w"/>
                                          </p:val>
                                        </p:tav>
                                      </p:tavLst>
                                    </p:anim>
                                    <p:anim to="" calcmode="lin" valueType="num">
                                      <p:cBhvr>
                                        <p:cTn id="267" dur="500" fill="hold">
                                          <p:stCondLst>
                                            <p:cond delay="0"/>
                                          </p:stCondLst>
                                        </p:cTn>
                                        <p:tgtEl>
                                          <p:spTgt spid="41"/>
                                        </p:tgtEl>
                                        <p:attrNameLst>
                                          <p:attrName>ppt_h</p:attrName>
                                        </p:attrNameLst>
                                      </p:cBhvr>
                                      <p:tavLst>
                                        <p:tav tm="0">
                                          <p:val>
                                            <p:strVal val="ppt_h"/>
                                          </p:val>
                                        </p:tav>
                                        <p:tav tm="100000">
                                          <p:val>
                                            <p:strVal val="#ppt_h"/>
                                          </p:val>
                                        </p:tav>
                                      </p:tavLst>
                                    </p:anim>
                                  </p:childTnLst>
                                </p:cTn>
                              </p:par>
                              <p:par>
                                <p:cTn id="268" presetID="35" presetClass="path" presetSubtype="0" accel="50000" decel="50000" fill="hold" grpId="3" nodeType="withEffect">
                                  <p:stCondLst>
                                    <p:cond delay="0"/>
                                  </p:stCondLst>
                                  <p:childTnLst>
                                    <p:anim to="" calcmode="lin" valueType="num">
                                      <p:cBhvr>
                                        <p:cTn id="269" dur="500" fill="hold">
                                          <p:stCondLst>
                                            <p:cond delay="0"/>
                                          </p:stCondLst>
                                        </p:cTn>
                                        <p:tgtEl>
                                          <p:spTgt spid="38"/>
                                        </p:tgtEl>
                                        <p:attrNameLst>
                                          <p:attrName>ppt_x</p:attrName>
                                        </p:attrNameLst>
                                      </p:cBhvr>
                                      <p:tavLst>
                                        <p:tav tm="0">
                                          <p:val>
                                            <p:strVal val="ppt_x"/>
                                          </p:val>
                                        </p:tav>
                                        <p:tav tm="100000">
                                          <p:val>
                                            <p:strVal val="#ppt_x+0"/>
                                          </p:val>
                                        </p:tav>
                                      </p:tavLst>
                                    </p:anim>
                                    <p:anim to="" calcmode="lin" valueType="num">
                                      <p:cBhvr>
                                        <p:cTn id="270" dur="500" fill="hold">
                                          <p:stCondLst>
                                            <p:cond delay="0"/>
                                          </p:stCondLst>
                                        </p:cTn>
                                        <p:tgtEl>
                                          <p:spTgt spid="38"/>
                                        </p:tgtEl>
                                        <p:attrNameLst>
                                          <p:attrName>ppt_y</p:attrName>
                                        </p:attrNameLst>
                                      </p:cBhvr>
                                      <p:tavLst>
                                        <p:tav tm="0">
                                          <p:val>
                                            <p:strVal val="ppt_y"/>
                                          </p:val>
                                        </p:tav>
                                        <p:tav tm="100000">
                                          <p:val>
                                            <p:strVal val="#ppt_y+0"/>
                                          </p:val>
                                        </p:tav>
                                      </p:tavLst>
                                    </p:anim>
                                    <p:anim to="" calcmode="lin" valueType="num">
                                      <p:cBhvr>
                                        <p:cTn id="271" dur="500" fill="hold">
                                          <p:stCondLst>
                                            <p:cond delay="0"/>
                                          </p:stCondLst>
                                        </p:cTn>
                                        <p:tgtEl>
                                          <p:spTgt spid="38"/>
                                        </p:tgtEl>
                                        <p:attrNameLst>
                                          <p:attrName>ppt_w</p:attrName>
                                        </p:attrNameLst>
                                      </p:cBhvr>
                                      <p:tavLst>
                                        <p:tav tm="0">
                                          <p:val>
                                            <p:strVal val="ppt_w"/>
                                          </p:val>
                                        </p:tav>
                                        <p:tav tm="100000">
                                          <p:val>
                                            <p:strVal val="#ppt_w"/>
                                          </p:val>
                                        </p:tav>
                                      </p:tavLst>
                                    </p:anim>
                                    <p:anim to="" calcmode="lin" valueType="num">
                                      <p:cBhvr>
                                        <p:cTn id="272" dur="500" fill="hold">
                                          <p:stCondLst>
                                            <p:cond delay="0"/>
                                          </p:stCondLst>
                                        </p:cTn>
                                        <p:tgtEl>
                                          <p:spTgt spid="38"/>
                                        </p:tgtEl>
                                        <p:attrNameLst>
                                          <p:attrName>ppt_h</p:attrName>
                                        </p:attrNameLst>
                                      </p:cBhvr>
                                      <p:tavLst>
                                        <p:tav tm="0">
                                          <p:val>
                                            <p:strVal val="ppt_h"/>
                                          </p:val>
                                        </p:tav>
                                        <p:tav tm="100000">
                                          <p:val>
                                            <p:strVal val="#ppt_h"/>
                                          </p:val>
                                        </p:tav>
                                      </p:tavLst>
                                    </p:anim>
                                  </p:childTnLst>
                                </p:cTn>
                              </p:par>
                              <p:par>
                                <p:cTn id="273" presetID="35" presetClass="path" presetSubtype="0" accel="50000" decel="50000" fill="hold" grpId="3" nodeType="withEffect">
                                  <p:stCondLst>
                                    <p:cond delay="0"/>
                                  </p:stCondLst>
                                  <p:childTnLst>
                                    <p:anim to="" calcmode="lin" valueType="num">
                                      <p:cBhvr>
                                        <p:cTn id="274" dur="500" fill="hold">
                                          <p:stCondLst>
                                            <p:cond delay="0"/>
                                          </p:stCondLst>
                                        </p:cTn>
                                        <p:tgtEl>
                                          <p:spTgt spid="50"/>
                                        </p:tgtEl>
                                        <p:attrNameLst>
                                          <p:attrName>ppt_x</p:attrName>
                                        </p:attrNameLst>
                                      </p:cBhvr>
                                      <p:tavLst>
                                        <p:tav tm="0">
                                          <p:val>
                                            <p:strVal val="ppt_x"/>
                                          </p:val>
                                        </p:tav>
                                        <p:tav tm="100000">
                                          <p:val>
                                            <p:strVal val="#ppt_x+0"/>
                                          </p:val>
                                        </p:tav>
                                      </p:tavLst>
                                    </p:anim>
                                    <p:anim to="" calcmode="lin" valueType="num">
                                      <p:cBhvr>
                                        <p:cTn id="275" dur="500" fill="hold">
                                          <p:stCondLst>
                                            <p:cond delay="0"/>
                                          </p:stCondLst>
                                        </p:cTn>
                                        <p:tgtEl>
                                          <p:spTgt spid="50"/>
                                        </p:tgtEl>
                                        <p:attrNameLst>
                                          <p:attrName>ppt_y</p:attrName>
                                        </p:attrNameLst>
                                      </p:cBhvr>
                                      <p:tavLst>
                                        <p:tav tm="0">
                                          <p:val>
                                            <p:strVal val="ppt_y"/>
                                          </p:val>
                                        </p:tav>
                                        <p:tav tm="100000">
                                          <p:val>
                                            <p:strVal val="#ppt_y+0"/>
                                          </p:val>
                                        </p:tav>
                                      </p:tavLst>
                                    </p:anim>
                                    <p:anim to="" calcmode="lin" valueType="num">
                                      <p:cBhvr>
                                        <p:cTn id="276" dur="500" fill="hold">
                                          <p:stCondLst>
                                            <p:cond delay="0"/>
                                          </p:stCondLst>
                                        </p:cTn>
                                        <p:tgtEl>
                                          <p:spTgt spid="50"/>
                                        </p:tgtEl>
                                        <p:attrNameLst>
                                          <p:attrName>ppt_w</p:attrName>
                                        </p:attrNameLst>
                                      </p:cBhvr>
                                      <p:tavLst>
                                        <p:tav tm="0">
                                          <p:val>
                                            <p:strVal val="ppt_w"/>
                                          </p:val>
                                        </p:tav>
                                        <p:tav tm="100000">
                                          <p:val>
                                            <p:strVal val="#ppt_w"/>
                                          </p:val>
                                        </p:tav>
                                      </p:tavLst>
                                    </p:anim>
                                    <p:anim to="" calcmode="lin" valueType="num">
                                      <p:cBhvr>
                                        <p:cTn id="277" dur="500" fill="hold">
                                          <p:stCondLst>
                                            <p:cond delay="0"/>
                                          </p:stCondLst>
                                        </p:cTn>
                                        <p:tgtEl>
                                          <p:spTgt spid="50"/>
                                        </p:tgtEl>
                                        <p:attrNameLst>
                                          <p:attrName>ppt_h</p:attrName>
                                        </p:attrNameLst>
                                      </p:cBhvr>
                                      <p:tavLst>
                                        <p:tav tm="0">
                                          <p:val>
                                            <p:strVal val="ppt_h"/>
                                          </p:val>
                                        </p:tav>
                                        <p:tav tm="100000">
                                          <p:val>
                                            <p:strVal val="#ppt_h"/>
                                          </p:val>
                                        </p:tav>
                                      </p:tavLst>
                                    </p:anim>
                                  </p:childTnLst>
                                </p:cTn>
                              </p:par>
                              <p:par>
                                <p:cTn id="278" presetID="35" presetClass="path" presetSubtype="0" accel="50000" decel="50000" fill="hold" grpId="3" nodeType="withEffect">
                                  <p:stCondLst>
                                    <p:cond delay="0"/>
                                  </p:stCondLst>
                                  <p:childTnLst>
                                    <p:anim to="" calcmode="lin" valueType="num">
                                      <p:cBhvr>
                                        <p:cTn id="279" dur="500" fill="hold">
                                          <p:stCondLst>
                                            <p:cond delay="0"/>
                                          </p:stCondLst>
                                        </p:cTn>
                                        <p:tgtEl>
                                          <p:spTgt spid="8"/>
                                        </p:tgtEl>
                                        <p:attrNameLst>
                                          <p:attrName>ppt_x</p:attrName>
                                        </p:attrNameLst>
                                      </p:cBhvr>
                                      <p:tavLst>
                                        <p:tav tm="0">
                                          <p:val>
                                            <p:strVal val="ppt_x"/>
                                          </p:val>
                                        </p:tav>
                                        <p:tav tm="100000">
                                          <p:val>
                                            <p:strVal val="#ppt_x+0"/>
                                          </p:val>
                                        </p:tav>
                                      </p:tavLst>
                                    </p:anim>
                                    <p:anim to="" calcmode="lin" valueType="num">
                                      <p:cBhvr>
                                        <p:cTn id="280" dur="500" fill="hold">
                                          <p:stCondLst>
                                            <p:cond delay="0"/>
                                          </p:stCondLst>
                                        </p:cTn>
                                        <p:tgtEl>
                                          <p:spTgt spid="8"/>
                                        </p:tgtEl>
                                        <p:attrNameLst>
                                          <p:attrName>ppt_y</p:attrName>
                                        </p:attrNameLst>
                                      </p:cBhvr>
                                      <p:tavLst>
                                        <p:tav tm="0">
                                          <p:val>
                                            <p:strVal val="ppt_y"/>
                                          </p:val>
                                        </p:tav>
                                        <p:tav tm="100000">
                                          <p:val>
                                            <p:strVal val="#ppt_y+0"/>
                                          </p:val>
                                        </p:tav>
                                      </p:tavLst>
                                    </p:anim>
                                    <p:anim to="" calcmode="lin" valueType="num">
                                      <p:cBhvr>
                                        <p:cTn id="281" dur="500" fill="hold">
                                          <p:stCondLst>
                                            <p:cond delay="0"/>
                                          </p:stCondLst>
                                        </p:cTn>
                                        <p:tgtEl>
                                          <p:spTgt spid="8"/>
                                        </p:tgtEl>
                                        <p:attrNameLst>
                                          <p:attrName>ppt_w</p:attrName>
                                        </p:attrNameLst>
                                      </p:cBhvr>
                                      <p:tavLst>
                                        <p:tav tm="0">
                                          <p:val>
                                            <p:strVal val="ppt_w"/>
                                          </p:val>
                                        </p:tav>
                                        <p:tav tm="100000">
                                          <p:val>
                                            <p:strVal val="#ppt_w"/>
                                          </p:val>
                                        </p:tav>
                                      </p:tavLst>
                                    </p:anim>
                                    <p:anim to="" calcmode="lin" valueType="num">
                                      <p:cBhvr>
                                        <p:cTn id="282" dur="500" fill="hold">
                                          <p:stCondLst>
                                            <p:cond delay="0"/>
                                          </p:stCondLst>
                                        </p:cTn>
                                        <p:tgtEl>
                                          <p:spTgt spid="8"/>
                                        </p:tgtEl>
                                        <p:attrNameLst>
                                          <p:attrName>ppt_h</p:attrName>
                                        </p:attrNameLst>
                                      </p:cBhvr>
                                      <p:tavLst>
                                        <p:tav tm="0">
                                          <p:val>
                                            <p:strVal val="ppt_h"/>
                                          </p:val>
                                        </p:tav>
                                        <p:tav tm="100000">
                                          <p:val>
                                            <p:strVal val="#ppt_h"/>
                                          </p:val>
                                        </p:tav>
                                      </p:tavLst>
                                    </p:anim>
                                  </p:childTnLst>
                                </p:cTn>
                              </p:par>
                              <p:par>
                                <p:cTn id="283" presetID="35" presetClass="path" presetSubtype="0" accel="50000" decel="50000" fill="hold" grpId="3" nodeType="withEffect">
                                  <p:stCondLst>
                                    <p:cond delay="0"/>
                                  </p:stCondLst>
                                  <p:childTnLst>
                                    <p:anim to="" calcmode="lin" valueType="num">
                                      <p:cBhvr>
                                        <p:cTn id="284" dur="500" fill="hold">
                                          <p:stCondLst>
                                            <p:cond delay="0"/>
                                          </p:stCondLst>
                                        </p:cTn>
                                        <p:tgtEl>
                                          <p:spTgt spid="10"/>
                                        </p:tgtEl>
                                        <p:attrNameLst>
                                          <p:attrName>ppt_x</p:attrName>
                                        </p:attrNameLst>
                                      </p:cBhvr>
                                      <p:tavLst>
                                        <p:tav tm="0">
                                          <p:val>
                                            <p:strVal val="ppt_x"/>
                                          </p:val>
                                        </p:tav>
                                        <p:tav tm="100000">
                                          <p:val>
                                            <p:strVal val="#ppt_x+0"/>
                                          </p:val>
                                        </p:tav>
                                      </p:tavLst>
                                    </p:anim>
                                    <p:anim to="" calcmode="lin" valueType="num">
                                      <p:cBhvr>
                                        <p:cTn id="285" dur="500" fill="hold">
                                          <p:stCondLst>
                                            <p:cond delay="0"/>
                                          </p:stCondLst>
                                        </p:cTn>
                                        <p:tgtEl>
                                          <p:spTgt spid="10"/>
                                        </p:tgtEl>
                                        <p:attrNameLst>
                                          <p:attrName>ppt_y</p:attrName>
                                        </p:attrNameLst>
                                      </p:cBhvr>
                                      <p:tavLst>
                                        <p:tav tm="0">
                                          <p:val>
                                            <p:strVal val="ppt_y"/>
                                          </p:val>
                                        </p:tav>
                                        <p:tav tm="100000">
                                          <p:val>
                                            <p:strVal val="#ppt_y+0"/>
                                          </p:val>
                                        </p:tav>
                                      </p:tavLst>
                                    </p:anim>
                                    <p:anim to="" calcmode="lin" valueType="num">
                                      <p:cBhvr>
                                        <p:cTn id="286" dur="500" fill="hold">
                                          <p:stCondLst>
                                            <p:cond delay="0"/>
                                          </p:stCondLst>
                                        </p:cTn>
                                        <p:tgtEl>
                                          <p:spTgt spid="10"/>
                                        </p:tgtEl>
                                        <p:attrNameLst>
                                          <p:attrName>ppt_w</p:attrName>
                                        </p:attrNameLst>
                                      </p:cBhvr>
                                      <p:tavLst>
                                        <p:tav tm="0">
                                          <p:val>
                                            <p:strVal val="ppt_w"/>
                                          </p:val>
                                        </p:tav>
                                        <p:tav tm="100000">
                                          <p:val>
                                            <p:strVal val="#ppt_w"/>
                                          </p:val>
                                        </p:tav>
                                      </p:tavLst>
                                    </p:anim>
                                    <p:anim to="" calcmode="lin" valueType="num">
                                      <p:cBhvr>
                                        <p:cTn id="287" dur="500" fill="hold">
                                          <p:stCondLst>
                                            <p:cond delay="0"/>
                                          </p:stCondLst>
                                        </p:cTn>
                                        <p:tgtEl>
                                          <p:spTgt spid="10"/>
                                        </p:tgtEl>
                                        <p:attrNameLst>
                                          <p:attrName>ppt_h</p:attrName>
                                        </p:attrNameLst>
                                      </p:cBhvr>
                                      <p:tavLst>
                                        <p:tav tm="0">
                                          <p:val>
                                            <p:strVal val="ppt_h"/>
                                          </p:val>
                                        </p:tav>
                                        <p:tav tm="100000">
                                          <p:val>
                                            <p:strVal val="#ppt_h"/>
                                          </p:val>
                                        </p:tav>
                                      </p:tavLst>
                                    </p:anim>
                                  </p:childTnLst>
                                </p:cTn>
                              </p:par>
                              <p:par>
                                <p:cTn id="288" presetID="35" presetClass="path" presetSubtype="0" accel="50000" decel="50000" fill="hold" grpId="3" nodeType="withEffect">
                                  <p:stCondLst>
                                    <p:cond delay="0"/>
                                  </p:stCondLst>
                                  <p:childTnLst>
                                    <p:anim to="" calcmode="lin" valueType="num">
                                      <p:cBhvr>
                                        <p:cTn id="289" dur="500" fill="hold">
                                          <p:stCondLst>
                                            <p:cond delay="0"/>
                                          </p:stCondLst>
                                        </p:cTn>
                                        <p:tgtEl>
                                          <p:spTgt spid="12"/>
                                        </p:tgtEl>
                                        <p:attrNameLst>
                                          <p:attrName>ppt_x</p:attrName>
                                        </p:attrNameLst>
                                      </p:cBhvr>
                                      <p:tavLst>
                                        <p:tav tm="0">
                                          <p:val>
                                            <p:strVal val="ppt_x"/>
                                          </p:val>
                                        </p:tav>
                                        <p:tav tm="100000">
                                          <p:val>
                                            <p:strVal val="#ppt_x+0"/>
                                          </p:val>
                                        </p:tav>
                                      </p:tavLst>
                                    </p:anim>
                                    <p:anim to="" calcmode="lin" valueType="num">
                                      <p:cBhvr>
                                        <p:cTn id="290" dur="500" fill="hold">
                                          <p:stCondLst>
                                            <p:cond delay="0"/>
                                          </p:stCondLst>
                                        </p:cTn>
                                        <p:tgtEl>
                                          <p:spTgt spid="12"/>
                                        </p:tgtEl>
                                        <p:attrNameLst>
                                          <p:attrName>ppt_y</p:attrName>
                                        </p:attrNameLst>
                                      </p:cBhvr>
                                      <p:tavLst>
                                        <p:tav tm="0">
                                          <p:val>
                                            <p:strVal val="ppt_y"/>
                                          </p:val>
                                        </p:tav>
                                        <p:tav tm="100000">
                                          <p:val>
                                            <p:strVal val="#ppt_y+0"/>
                                          </p:val>
                                        </p:tav>
                                      </p:tavLst>
                                    </p:anim>
                                    <p:anim to="" calcmode="lin" valueType="num">
                                      <p:cBhvr>
                                        <p:cTn id="291" dur="500" fill="hold">
                                          <p:stCondLst>
                                            <p:cond delay="0"/>
                                          </p:stCondLst>
                                        </p:cTn>
                                        <p:tgtEl>
                                          <p:spTgt spid="12"/>
                                        </p:tgtEl>
                                        <p:attrNameLst>
                                          <p:attrName>ppt_w</p:attrName>
                                        </p:attrNameLst>
                                      </p:cBhvr>
                                      <p:tavLst>
                                        <p:tav tm="0">
                                          <p:val>
                                            <p:strVal val="ppt_w"/>
                                          </p:val>
                                        </p:tav>
                                        <p:tav tm="100000">
                                          <p:val>
                                            <p:strVal val="#ppt_w"/>
                                          </p:val>
                                        </p:tav>
                                      </p:tavLst>
                                    </p:anim>
                                    <p:anim to="" calcmode="lin" valueType="num">
                                      <p:cBhvr>
                                        <p:cTn id="292" dur="500" fill="hold">
                                          <p:stCondLst>
                                            <p:cond delay="0"/>
                                          </p:stCondLst>
                                        </p:cTn>
                                        <p:tgtEl>
                                          <p:spTgt spid="12"/>
                                        </p:tgtEl>
                                        <p:attrNameLst>
                                          <p:attrName>ppt_h</p:attrName>
                                        </p:attrNameLst>
                                      </p:cBhvr>
                                      <p:tavLst>
                                        <p:tav tm="0">
                                          <p:val>
                                            <p:strVal val="ppt_h"/>
                                          </p:val>
                                        </p:tav>
                                        <p:tav tm="100000">
                                          <p:val>
                                            <p:strVal val="#ppt_h"/>
                                          </p:val>
                                        </p:tav>
                                      </p:tavLst>
                                    </p:anim>
                                  </p:childTnLst>
                                </p:cTn>
                              </p:par>
                              <p:par>
                                <p:cTn id="293" presetID="35" presetClass="path" presetSubtype="0" accel="50000" decel="50000" fill="hold" nodeType="withEffect">
                                  <p:stCondLst>
                                    <p:cond delay="0"/>
                                  </p:stCondLst>
                                  <p:childTnLst>
                                    <p:anim to="" calcmode="lin" valueType="num">
                                      <p:cBhvr>
                                        <p:cTn id="294" dur="500" fill="hold">
                                          <p:stCondLst>
                                            <p:cond delay="0"/>
                                          </p:stCondLst>
                                        </p:cTn>
                                        <p:tgtEl>
                                          <p:spTgt spid="68"/>
                                        </p:tgtEl>
                                        <p:attrNameLst>
                                          <p:attrName>ppt_x</p:attrName>
                                        </p:attrNameLst>
                                      </p:cBhvr>
                                      <p:tavLst>
                                        <p:tav tm="0">
                                          <p:val>
                                            <p:strVal val="ppt_x"/>
                                          </p:val>
                                        </p:tav>
                                        <p:tav tm="100000">
                                          <p:val>
                                            <p:strVal val="#ppt_x+0"/>
                                          </p:val>
                                        </p:tav>
                                      </p:tavLst>
                                    </p:anim>
                                    <p:anim to="" calcmode="lin" valueType="num">
                                      <p:cBhvr>
                                        <p:cTn id="295" dur="500" fill="hold">
                                          <p:stCondLst>
                                            <p:cond delay="0"/>
                                          </p:stCondLst>
                                        </p:cTn>
                                        <p:tgtEl>
                                          <p:spTgt spid="68"/>
                                        </p:tgtEl>
                                        <p:attrNameLst>
                                          <p:attrName>ppt_y</p:attrName>
                                        </p:attrNameLst>
                                      </p:cBhvr>
                                      <p:tavLst>
                                        <p:tav tm="0">
                                          <p:val>
                                            <p:strVal val="ppt_y"/>
                                          </p:val>
                                        </p:tav>
                                        <p:tav tm="100000">
                                          <p:val>
                                            <p:strVal val="#ppt_y+0"/>
                                          </p:val>
                                        </p:tav>
                                      </p:tavLst>
                                    </p:anim>
                                    <p:anim to="" calcmode="lin" valueType="num">
                                      <p:cBhvr>
                                        <p:cTn id="296" dur="500" fill="hold">
                                          <p:stCondLst>
                                            <p:cond delay="0"/>
                                          </p:stCondLst>
                                        </p:cTn>
                                        <p:tgtEl>
                                          <p:spTgt spid="68"/>
                                        </p:tgtEl>
                                        <p:attrNameLst>
                                          <p:attrName>ppt_w</p:attrName>
                                        </p:attrNameLst>
                                      </p:cBhvr>
                                      <p:tavLst>
                                        <p:tav tm="0">
                                          <p:val>
                                            <p:strVal val="ppt_w"/>
                                          </p:val>
                                        </p:tav>
                                        <p:tav tm="100000">
                                          <p:val>
                                            <p:strVal val="#ppt_w"/>
                                          </p:val>
                                        </p:tav>
                                      </p:tavLst>
                                    </p:anim>
                                    <p:anim to="" calcmode="lin" valueType="num">
                                      <p:cBhvr>
                                        <p:cTn id="297" dur="500" fill="hold">
                                          <p:stCondLst>
                                            <p:cond delay="0"/>
                                          </p:stCondLst>
                                        </p:cTn>
                                        <p:tgtEl>
                                          <p:spTgt spid="68"/>
                                        </p:tgtEl>
                                        <p:attrNameLst>
                                          <p:attrName>ppt_h</p:attrName>
                                        </p:attrNameLst>
                                      </p:cBhvr>
                                      <p:tavLst>
                                        <p:tav tm="0">
                                          <p:val>
                                            <p:strVal val="ppt_h"/>
                                          </p:val>
                                        </p:tav>
                                        <p:tav tm="100000">
                                          <p:val>
                                            <p:strVal val="#ppt_h"/>
                                          </p:val>
                                        </p:tav>
                                      </p:tavLst>
                                    </p:anim>
                                  </p:childTnLst>
                                </p:cTn>
                              </p:par>
                              <p:par>
                                <p:cTn id="298" presetID="35" presetClass="path" presetSubtype="0" accel="50000" decel="50000" fill="hold" nodeType="withEffect">
                                  <p:stCondLst>
                                    <p:cond delay="0"/>
                                  </p:stCondLst>
                                  <p:childTnLst>
                                    <p:anim to="" calcmode="lin" valueType="num">
                                      <p:cBhvr>
                                        <p:cTn id="299" dur="500" fill="hold">
                                          <p:stCondLst>
                                            <p:cond delay="0"/>
                                          </p:stCondLst>
                                        </p:cTn>
                                        <p:tgtEl>
                                          <p:spTgt spid="9"/>
                                        </p:tgtEl>
                                        <p:attrNameLst>
                                          <p:attrName>ppt_x</p:attrName>
                                        </p:attrNameLst>
                                      </p:cBhvr>
                                      <p:tavLst>
                                        <p:tav tm="0">
                                          <p:val>
                                            <p:strVal val="ppt_x"/>
                                          </p:val>
                                        </p:tav>
                                        <p:tav tm="100000">
                                          <p:val>
                                            <p:strVal val="#ppt_x+0"/>
                                          </p:val>
                                        </p:tav>
                                      </p:tavLst>
                                    </p:anim>
                                    <p:anim to="" calcmode="lin" valueType="num">
                                      <p:cBhvr>
                                        <p:cTn id="300" dur="500" fill="hold">
                                          <p:stCondLst>
                                            <p:cond delay="0"/>
                                          </p:stCondLst>
                                        </p:cTn>
                                        <p:tgtEl>
                                          <p:spTgt spid="9"/>
                                        </p:tgtEl>
                                        <p:attrNameLst>
                                          <p:attrName>ppt_y</p:attrName>
                                        </p:attrNameLst>
                                      </p:cBhvr>
                                      <p:tavLst>
                                        <p:tav tm="0">
                                          <p:val>
                                            <p:strVal val="ppt_y"/>
                                          </p:val>
                                        </p:tav>
                                        <p:tav tm="100000">
                                          <p:val>
                                            <p:strVal val="#ppt_y+0"/>
                                          </p:val>
                                        </p:tav>
                                      </p:tavLst>
                                    </p:anim>
                                    <p:anim to="" calcmode="lin" valueType="num">
                                      <p:cBhvr>
                                        <p:cTn id="301" dur="500" fill="hold">
                                          <p:stCondLst>
                                            <p:cond delay="0"/>
                                          </p:stCondLst>
                                        </p:cTn>
                                        <p:tgtEl>
                                          <p:spTgt spid="9"/>
                                        </p:tgtEl>
                                        <p:attrNameLst>
                                          <p:attrName>ppt_w</p:attrName>
                                        </p:attrNameLst>
                                      </p:cBhvr>
                                      <p:tavLst>
                                        <p:tav tm="0">
                                          <p:val>
                                            <p:strVal val="ppt_w"/>
                                          </p:val>
                                        </p:tav>
                                        <p:tav tm="100000">
                                          <p:val>
                                            <p:strVal val="#ppt_w"/>
                                          </p:val>
                                        </p:tav>
                                      </p:tavLst>
                                    </p:anim>
                                    <p:anim to="" calcmode="lin" valueType="num">
                                      <p:cBhvr>
                                        <p:cTn id="302" dur="500" fill="hold">
                                          <p:stCondLst>
                                            <p:cond delay="0"/>
                                          </p:stCondLst>
                                        </p:cTn>
                                        <p:tgtEl>
                                          <p:spTgt spid="9"/>
                                        </p:tgtEl>
                                        <p:attrNameLst>
                                          <p:attrName>ppt_h</p:attrName>
                                        </p:attrNameLst>
                                      </p:cBhvr>
                                      <p:tavLst>
                                        <p:tav tm="0">
                                          <p:val>
                                            <p:strVal val="ppt_h"/>
                                          </p:val>
                                        </p:tav>
                                        <p:tav tm="100000">
                                          <p:val>
                                            <p:strVal val="#ppt_h"/>
                                          </p:val>
                                        </p:tav>
                                      </p:tavLst>
                                    </p:anim>
                                  </p:childTnLst>
                                </p:cTn>
                              </p:par>
                              <p:par>
                                <p:cTn id="303" presetID="35" presetClass="path" presetSubtype="0" accel="50000" decel="50000" fill="hold" nodeType="withEffect">
                                  <p:stCondLst>
                                    <p:cond delay="0"/>
                                  </p:stCondLst>
                                  <p:childTnLst>
                                    <p:anim to="" calcmode="lin" valueType="num">
                                      <p:cBhvr>
                                        <p:cTn id="304" dur="500" fill="hold">
                                          <p:stCondLst>
                                            <p:cond delay="0"/>
                                          </p:stCondLst>
                                        </p:cTn>
                                        <p:tgtEl>
                                          <p:spTgt spid="11"/>
                                        </p:tgtEl>
                                        <p:attrNameLst>
                                          <p:attrName>ppt_x</p:attrName>
                                        </p:attrNameLst>
                                      </p:cBhvr>
                                      <p:tavLst>
                                        <p:tav tm="0">
                                          <p:val>
                                            <p:strVal val="ppt_x"/>
                                          </p:val>
                                        </p:tav>
                                        <p:tav tm="100000">
                                          <p:val>
                                            <p:strVal val="#ppt_x+0"/>
                                          </p:val>
                                        </p:tav>
                                      </p:tavLst>
                                    </p:anim>
                                    <p:anim to="" calcmode="lin" valueType="num">
                                      <p:cBhvr>
                                        <p:cTn id="305" dur="500" fill="hold">
                                          <p:stCondLst>
                                            <p:cond delay="0"/>
                                          </p:stCondLst>
                                        </p:cTn>
                                        <p:tgtEl>
                                          <p:spTgt spid="11"/>
                                        </p:tgtEl>
                                        <p:attrNameLst>
                                          <p:attrName>ppt_y</p:attrName>
                                        </p:attrNameLst>
                                      </p:cBhvr>
                                      <p:tavLst>
                                        <p:tav tm="0">
                                          <p:val>
                                            <p:strVal val="ppt_y"/>
                                          </p:val>
                                        </p:tav>
                                        <p:tav tm="100000">
                                          <p:val>
                                            <p:strVal val="#ppt_y+0"/>
                                          </p:val>
                                        </p:tav>
                                      </p:tavLst>
                                    </p:anim>
                                    <p:anim to="" calcmode="lin" valueType="num">
                                      <p:cBhvr>
                                        <p:cTn id="306" dur="500" fill="hold">
                                          <p:stCondLst>
                                            <p:cond delay="0"/>
                                          </p:stCondLst>
                                        </p:cTn>
                                        <p:tgtEl>
                                          <p:spTgt spid="11"/>
                                        </p:tgtEl>
                                        <p:attrNameLst>
                                          <p:attrName>ppt_w</p:attrName>
                                        </p:attrNameLst>
                                      </p:cBhvr>
                                      <p:tavLst>
                                        <p:tav tm="0">
                                          <p:val>
                                            <p:strVal val="ppt_w"/>
                                          </p:val>
                                        </p:tav>
                                        <p:tav tm="100000">
                                          <p:val>
                                            <p:strVal val="#ppt_w"/>
                                          </p:val>
                                        </p:tav>
                                      </p:tavLst>
                                    </p:anim>
                                    <p:anim to="" calcmode="lin" valueType="num">
                                      <p:cBhvr>
                                        <p:cTn id="307" dur="500" fill="hold">
                                          <p:stCondLst>
                                            <p:cond delay="0"/>
                                          </p:stCondLst>
                                        </p:cTn>
                                        <p:tgtEl>
                                          <p:spTgt spid="11"/>
                                        </p:tgtEl>
                                        <p:attrNameLst>
                                          <p:attrName>ppt_h</p:attrName>
                                        </p:attrNameLst>
                                      </p:cBhvr>
                                      <p:tavLst>
                                        <p:tav tm="0">
                                          <p:val>
                                            <p:strVal val="ppt_h"/>
                                          </p:val>
                                        </p:tav>
                                        <p:tav tm="100000">
                                          <p:val>
                                            <p:strVal val="#ppt_h"/>
                                          </p:val>
                                        </p:tav>
                                      </p:tavLst>
                                    </p:anim>
                                  </p:childTnLst>
                                </p:cTn>
                              </p:par>
                              <p:par>
                                <p:cTn id="308" presetID="35" presetClass="path" presetSubtype="0" accel="50000" decel="50000" fill="hold" nodeType="withEffect">
                                  <p:stCondLst>
                                    <p:cond delay="0"/>
                                  </p:stCondLst>
                                  <p:childTnLst>
                                    <p:anim to="" calcmode="lin" valueType="num">
                                      <p:cBhvr>
                                        <p:cTn id="309" dur="500" fill="hold">
                                          <p:stCondLst>
                                            <p:cond delay="0"/>
                                          </p:stCondLst>
                                        </p:cTn>
                                        <p:tgtEl>
                                          <p:spTgt spid="13"/>
                                        </p:tgtEl>
                                        <p:attrNameLst>
                                          <p:attrName>ppt_x</p:attrName>
                                        </p:attrNameLst>
                                      </p:cBhvr>
                                      <p:tavLst>
                                        <p:tav tm="0">
                                          <p:val>
                                            <p:strVal val="ppt_x"/>
                                          </p:val>
                                        </p:tav>
                                        <p:tav tm="100000">
                                          <p:val>
                                            <p:strVal val="#ppt_x+0"/>
                                          </p:val>
                                        </p:tav>
                                      </p:tavLst>
                                    </p:anim>
                                    <p:anim to="" calcmode="lin" valueType="num">
                                      <p:cBhvr>
                                        <p:cTn id="310" dur="500" fill="hold">
                                          <p:stCondLst>
                                            <p:cond delay="0"/>
                                          </p:stCondLst>
                                        </p:cTn>
                                        <p:tgtEl>
                                          <p:spTgt spid="13"/>
                                        </p:tgtEl>
                                        <p:attrNameLst>
                                          <p:attrName>ppt_y</p:attrName>
                                        </p:attrNameLst>
                                      </p:cBhvr>
                                      <p:tavLst>
                                        <p:tav tm="0">
                                          <p:val>
                                            <p:strVal val="ppt_y"/>
                                          </p:val>
                                        </p:tav>
                                        <p:tav tm="100000">
                                          <p:val>
                                            <p:strVal val="#ppt_y+0"/>
                                          </p:val>
                                        </p:tav>
                                      </p:tavLst>
                                    </p:anim>
                                    <p:anim to="" calcmode="lin" valueType="num">
                                      <p:cBhvr>
                                        <p:cTn id="311" dur="500" fill="hold">
                                          <p:stCondLst>
                                            <p:cond delay="0"/>
                                          </p:stCondLst>
                                        </p:cTn>
                                        <p:tgtEl>
                                          <p:spTgt spid="13"/>
                                        </p:tgtEl>
                                        <p:attrNameLst>
                                          <p:attrName>ppt_w</p:attrName>
                                        </p:attrNameLst>
                                      </p:cBhvr>
                                      <p:tavLst>
                                        <p:tav tm="0">
                                          <p:val>
                                            <p:strVal val="ppt_w"/>
                                          </p:val>
                                        </p:tav>
                                        <p:tav tm="100000">
                                          <p:val>
                                            <p:strVal val="#ppt_w"/>
                                          </p:val>
                                        </p:tav>
                                      </p:tavLst>
                                    </p:anim>
                                    <p:anim to="" calcmode="lin" valueType="num">
                                      <p:cBhvr>
                                        <p:cTn id="312" dur="500" fill="hold">
                                          <p:stCondLst>
                                            <p:cond delay="0"/>
                                          </p:stCondLst>
                                        </p:cTn>
                                        <p:tgtEl>
                                          <p:spTgt spid="13"/>
                                        </p:tgtEl>
                                        <p:attrNameLst>
                                          <p:attrName>ppt_h</p:attrName>
                                        </p:attrNameLst>
                                      </p:cBhvr>
                                      <p:tavLst>
                                        <p:tav tm="0">
                                          <p:val>
                                            <p:strVal val="ppt_h"/>
                                          </p:val>
                                        </p:tav>
                                        <p:tav tm="100000">
                                          <p:val>
                                            <p:strVal val="#ppt_h"/>
                                          </p:val>
                                        </p:tav>
                                      </p:tavLst>
                                    </p:anim>
                                  </p:childTnLst>
                                </p:cTn>
                              </p:par>
                              <p:par>
                                <p:cTn id="313" presetID="35" presetClass="path" presetSubtype="0" accel="50000" decel="50000" fill="hold" grpId="1" nodeType="withEffect">
                                  <p:stCondLst>
                                    <p:cond delay="0"/>
                                  </p:stCondLst>
                                  <p:childTnLst>
                                    <p:anim to="" calcmode="lin" valueType="num">
                                      <p:cBhvr>
                                        <p:cTn id="314" dur="500" fill="hold">
                                          <p:stCondLst>
                                            <p:cond delay="0"/>
                                          </p:stCondLst>
                                        </p:cTn>
                                        <p:tgtEl>
                                          <p:spTgt spid="35"/>
                                        </p:tgtEl>
                                        <p:attrNameLst>
                                          <p:attrName>ppt_x</p:attrName>
                                        </p:attrNameLst>
                                      </p:cBhvr>
                                      <p:tavLst>
                                        <p:tav tm="0">
                                          <p:val>
                                            <p:strVal val="ppt_x"/>
                                          </p:val>
                                        </p:tav>
                                        <p:tav tm="100000">
                                          <p:val>
                                            <p:strVal val="#ppt_x+0"/>
                                          </p:val>
                                        </p:tav>
                                      </p:tavLst>
                                    </p:anim>
                                    <p:anim to="" calcmode="lin" valueType="num">
                                      <p:cBhvr>
                                        <p:cTn id="315" dur="500" fill="hold">
                                          <p:stCondLst>
                                            <p:cond delay="0"/>
                                          </p:stCondLst>
                                        </p:cTn>
                                        <p:tgtEl>
                                          <p:spTgt spid="35"/>
                                        </p:tgtEl>
                                        <p:attrNameLst>
                                          <p:attrName>ppt_y</p:attrName>
                                        </p:attrNameLst>
                                      </p:cBhvr>
                                      <p:tavLst>
                                        <p:tav tm="0">
                                          <p:val>
                                            <p:strVal val="ppt_y"/>
                                          </p:val>
                                        </p:tav>
                                        <p:tav tm="100000">
                                          <p:val>
                                            <p:strVal val="#ppt_y+0"/>
                                          </p:val>
                                        </p:tav>
                                      </p:tavLst>
                                    </p:anim>
                                    <p:anim to="" calcmode="lin" valueType="num">
                                      <p:cBhvr>
                                        <p:cTn id="316" dur="500" fill="hold">
                                          <p:stCondLst>
                                            <p:cond delay="0"/>
                                          </p:stCondLst>
                                        </p:cTn>
                                        <p:tgtEl>
                                          <p:spTgt spid="35"/>
                                        </p:tgtEl>
                                        <p:attrNameLst>
                                          <p:attrName>ppt_w</p:attrName>
                                        </p:attrNameLst>
                                      </p:cBhvr>
                                      <p:tavLst>
                                        <p:tav tm="0">
                                          <p:val>
                                            <p:strVal val="ppt_w"/>
                                          </p:val>
                                        </p:tav>
                                        <p:tav tm="100000">
                                          <p:val>
                                            <p:strVal val="#ppt_w"/>
                                          </p:val>
                                        </p:tav>
                                      </p:tavLst>
                                    </p:anim>
                                    <p:anim to="" calcmode="lin" valueType="num">
                                      <p:cBhvr>
                                        <p:cTn id="317" dur="500" fill="hold">
                                          <p:stCondLst>
                                            <p:cond delay="0"/>
                                          </p:stCondLst>
                                        </p:cTn>
                                        <p:tgtEl>
                                          <p:spTgt spid="35"/>
                                        </p:tgtEl>
                                        <p:attrNameLst>
                                          <p:attrName>ppt_h</p:attrName>
                                        </p:attrNameLst>
                                      </p:cBhvr>
                                      <p:tavLst>
                                        <p:tav tm="0">
                                          <p:val>
                                            <p:strVal val="ppt_h"/>
                                          </p:val>
                                        </p:tav>
                                        <p:tav tm="100000">
                                          <p:val>
                                            <p:strVal val="#ppt_h"/>
                                          </p:val>
                                        </p:tav>
                                      </p:tavLst>
                                    </p:anim>
                                  </p:childTnLst>
                                </p:cTn>
                              </p:par>
                              <p:par>
                                <p:cTn id="318" presetID="35" presetClass="path" presetSubtype="0" accel="50000" decel="50000" fill="hold" grpId="1" nodeType="withEffect">
                                  <p:stCondLst>
                                    <p:cond delay="0"/>
                                  </p:stCondLst>
                                  <p:childTnLst>
                                    <p:anim to="" calcmode="lin" valueType="num">
                                      <p:cBhvr>
                                        <p:cTn id="319" dur="500" fill="hold">
                                          <p:stCondLst>
                                            <p:cond delay="0"/>
                                          </p:stCondLst>
                                        </p:cTn>
                                        <p:tgtEl>
                                          <p:spTgt spid="6"/>
                                        </p:tgtEl>
                                        <p:attrNameLst>
                                          <p:attrName>ppt_x</p:attrName>
                                        </p:attrNameLst>
                                      </p:cBhvr>
                                      <p:tavLst>
                                        <p:tav tm="0">
                                          <p:val>
                                            <p:strVal val="ppt_x"/>
                                          </p:val>
                                        </p:tav>
                                        <p:tav tm="100000">
                                          <p:val>
                                            <p:strVal val="#ppt_x+0"/>
                                          </p:val>
                                        </p:tav>
                                      </p:tavLst>
                                    </p:anim>
                                    <p:anim to="" calcmode="lin" valueType="num">
                                      <p:cBhvr>
                                        <p:cTn id="320" dur="500" fill="hold">
                                          <p:stCondLst>
                                            <p:cond delay="0"/>
                                          </p:stCondLst>
                                        </p:cTn>
                                        <p:tgtEl>
                                          <p:spTgt spid="6"/>
                                        </p:tgtEl>
                                        <p:attrNameLst>
                                          <p:attrName>ppt_y</p:attrName>
                                        </p:attrNameLst>
                                      </p:cBhvr>
                                      <p:tavLst>
                                        <p:tav tm="0">
                                          <p:val>
                                            <p:strVal val="ppt_y"/>
                                          </p:val>
                                        </p:tav>
                                        <p:tav tm="100000">
                                          <p:val>
                                            <p:strVal val="#ppt_y+0"/>
                                          </p:val>
                                        </p:tav>
                                      </p:tavLst>
                                    </p:anim>
                                    <p:anim to="" calcmode="lin" valueType="num">
                                      <p:cBhvr>
                                        <p:cTn id="321" dur="500" fill="hold">
                                          <p:stCondLst>
                                            <p:cond delay="0"/>
                                          </p:stCondLst>
                                        </p:cTn>
                                        <p:tgtEl>
                                          <p:spTgt spid="6"/>
                                        </p:tgtEl>
                                        <p:attrNameLst>
                                          <p:attrName>ppt_w</p:attrName>
                                        </p:attrNameLst>
                                      </p:cBhvr>
                                      <p:tavLst>
                                        <p:tav tm="0">
                                          <p:val>
                                            <p:strVal val="ppt_w"/>
                                          </p:val>
                                        </p:tav>
                                        <p:tav tm="100000">
                                          <p:val>
                                            <p:strVal val="#ppt_w"/>
                                          </p:val>
                                        </p:tav>
                                      </p:tavLst>
                                    </p:anim>
                                    <p:anim to="" calcmode="lin" valueType="num">
                                      <p:cBhvr>
                                        <p:cTn id="322" dur="500" fill="hold">
                                          <p:stCondLst>
                                            <p:cond delay="0"/>
                                          </p:stCondLst>
                                        </p:cTn>
                                        <p:tgtEl>
                                          <p:spTgt spid="6"/>
                                        </p:tgtEl>
                                        <p:attrNameLst>
                                          <p:attrName>ppt_h</p:attrName>
                                        </p:attrNameLst>
                                      </p:cBhvr>
                                      <p:tavLst>
                                        <p:tav tm="0">
                                          <p:val>
                                            <p:strVal val="ppt_h"/>
                                          </p:val>
                                        </p:tav>
                                        <p:tav tm="100000">
                                          <p:val>
                                            <p:strVal val="#ppt_h"/>
                                          </p:val>
                                        </p:tav>
                                      </p:tavLst>
                                    </p:anim>
                                  </p:childTnLst>
                                </p:cTn>
                              </p:par>
                              <p:par>
                                <p:cTn id="323" presetID="35" presetClass="path" presetSubtype="0" accel="50000" decel="50000" fill="hold" grpId="1" nodeType="withEffect">
                                  <p:stCondLst>
                                    <p:cond delay="0"/>
                                  </p:stCondLst>
                                  <p:childTnLst>
                                    <p:anim to="" calcmode="lin" valueType="num">
                                      <p:cBhvr>
                                        <p:cTn id="324" dur="500" fill="hold">
                                          <p:stCondLst>
                                            <p:cond delay="0"/>
                                          </p:stCondLst>
                                        </p:cTn>
                                        <p:tgtEl>
                                          <p:spTgt spid="7"/>
                                        </p:tgtEl>
                                        <p:attrNameLst>
                                          <p:attrName>ppt_x</p:attrName>
                                        </p:attrNameLst>
                                      </p:cBhvr>
                                      <p:tavLst>
                                        <p:tav tm="0">
                                          <p:val>
                                            <p:strVal val="ppt_x"/>
                                          </p:val>
                                        </p:tav>
                                        <p:tav tm="100000">
                                          <p:val>
                                            <p:strVal val="#ppt_x+0"/>
                                          </p:val>
                                        </p:tav>
                                      </p:tavLst>
                                    </p:anim>
                                    <p:anim to="" calcmode="lin" valueType="num">
                                      <p:cBhvr>
                                        <p:cTn id="325" dur="500" fill="hold">
                                          <p:stCondLst>
                                            <p:cond delay="0"/>
                                          </p:stCondLst>
                                        </p:cTn>
                                        <p:tgtEl>
                                          <p:spTgt spid="7"/>
                                        </p:tgtEl>
                                        <p:attrNameLst>
                                          <p:attrName>ppt_y</p:attrName>
                                        </p:attrNameLst>
                                      </p:cBhvr>
                                      <p:tavLst>
                                        <p:tav tm="0">
                                          <p:val>
                                            <p:strVal val="ppt_y"/>
                                          </p:val>
                                        </p:tav>
                                        <p:tav tm="100000">
                                          <p:val>
                                            <p:strVal val="#ppt_y+0"/>
                                          </p:val>
                                        </p:tav>
                                      </p:tavLst>
                                    </p:anim>
                                    <p:anim to="" calcmode="lin" valueType="num">
                                      <p:cBhvr>
                                        <p:cTn id="326" dur="500" fill="hold">
                                          <p:stCondLst>
                                            <p:cond delay="0"/>
                                          </p:stCondLst>
                                        </p:cTn>
                                        <p:tgtEl>
                                          <p:spTgt spid="7"/>
                                        </p:tgtEl>
                                        <p:attrNameLst>
                                          <p:attrName>ppt_w</p:attrName>
                                        </p:attrNameLst>
                                      </p:cBhvr>
                                      <p:tavLst>
                                        <p:tav tm="0">
                                          <p:val>
                                            <p:strVal val="ppt_w"/>
                                          </p:val>
                                        </p:tav>
                                        <p:tav tm="100000">
                                          <p:val>
                                            <p:strVal val="#ppt_w"/>
                                          </p:val>
                                        </p:tav>
                                      </p:tavLst>
                                    </p:anim>
                                    <p:anim to="" calcmode="lin" valueType="num">
                                      <p:cBhvr>
                                        <p:cTn id="327" dur="500" fill="hold">
                                          <p:stCondLst>
                                            <p:cond delay="0"/>
                                          </p:stCondLst>
                                        </p:cTn>
                                        <p:tgtEl>
                                          <p:spTgt spid="7"/>
                                        </p:tgtEl>
                                        <p:attrNameLst>
                                          <p:attrName>ppt_h</p:attrName>
                                        </p:attrNameLst>
                                      </p:cBhvr>
                                      <p:tavLst>
                                        <p:tav tm="0">
                                          <p:val>
                                            <p:strVal val="ppt_h"/>
                                          </p:val>
                                        </p:tav>
                                        <p:tav tm="100000">
                                          <p:val>
                                            <p:strVal val="#ppt_h"/>
                                          </p:val>
                                        </p:tav>
                                      </p:tavLst>
                                    </p:anim>
                                  </p:childTnLst>
                                </p:cTn>
                              </p:par>
                              <p:par>
                                <p:cTn id="328" presetID="35" presetClass="path" presetSubtype="0" accel="50000" decel="50000" fill="hold" grpId="1" nodeType="withEffect">
                                  <p:stCondLst>
                                    <p:cond delay="0"/>
                                  </p:stCondLst>
                                  <p:childTnLst>
                                    <p:anim to="" calcmode="lin" valueType="num">
                                      <p:cBhvr>
                                        <p:cTn id="329" dur="500" fill="hold">
                                          <p:stCondLst>
                                            <p:cond delay="0"/>
                                          </p:stCondLst>
                                        </p:cTn>
                                        <p:tgtEl>
                                          <p:spTgt spid="32"/>
                                        </p:tgtEl>
                                        <p:attrNameLst>
                                          <p:attrName>ppt_x</p:attrName>
                                        </p:attrNameLst>
                                      </p:cBhvr>
                                      <p:tavLst>
                                        <p:tav tm="0">
                                          <p:val>
                                            <p:strVal val="ppt_x"/>
                                          </p:val>
                                        </p:tav>
                                        <p:tav tm="100000">
                                          <p:val>
                                            <p:strVal val="#ppt_x+0"/>
                                          </p:val>
                                        </p:tav>
                                      </p:tavLst>
                                    </p:anim>
                                    <p:anim to="" calcmode="lin" valueType="num">
                                      <p:cBhvr>
                                        <p:cTn id="330" dur="500" fill="hold">
                                          <p:stCondLst>
                                            <p:cond delay="0"/>
                                          </p:stCondLst>
                                        </p:cTn>
                                        <p:tgtEl>
                                          <p:spTgt spid="32"/>
                                        </p:tgtEl>
                                        <p:attrNameLst>
                                          <p:attrName>ppt_y</p:attrName>
                                        </p:attrNameLst>
                                      </p:cBhvr>
                                      <p:tavLst>
                                        <p:tav tm="0">
                                          <p:val>
                                            <p:strVal val="ppt_y"/>
                                          </p:val>
                                        </p:tav>
                                        <p:tav tm="100000">
                                          <p:val>
                                            <p:strVal val="#ppt_y+0"/>
                                          </p:val>
                                        </p:tav>
                                      </p:tavLst>
                                    </p:anim>
                                    <p:anim to="" calcmode="lin" valueType="num">
                                      <p:cBhvr>
                                        <p:cTn id="331" dur="500" fill="hold">
                                          <p:stCondLst>
                                            <p:cond delay="0"/>
                                          </p:stCondLst>
                                        </p:cTn>
                                        <p:tgtEl>
                                          <p:spTgt spid="32"/>
                                        </p:tgtEl>
                                        <p:attrNameLst>
                                          <p:attrName>ppt_w</p:attrName>
                                        </p:attrNameLst>
                                      </p:cBhvr>
                                      <p:tavLst>
                                        <p:tav tm="0">
                                          <p:val>
                                            <p:strVal val="ppt_w"/>
                                          </p:val>
                                        </p:tav>
                                        <p:tav tm="100000">
                                          <p:val>
                                            <p:strVal val="#ppt_w"/>
                                          </p:val>
                                        </p:tav>
                                      </p:tavLst>
                                    </p:anim>
                                    <p:anim to="" calcmode="lin" valueType="num">
                                      <p:cBhvr>
                                        <p:cTn id="332" dur="500" fill="hold">
                                          <p:stCondLst>
                                            <p:cond delay="0"/>
                                          </p:stCondLst>
                                        </p:cTn>
                                        <p:tgtEl>
                                          <p:spTgt spid="32"/>
                                        </p:tgtEl>
                                        <p:attrNameLst>
                                          <p:attrName>ppt_h</p:attrName>
                                        </p:attrNameLst>
                                      </p:cBhvr>
                                      <p:tavLst>
                                        <p:tav tm="0">
                                          <p:val>
                                            <p:strVal val="ppt_h"/>
                                          </p:val>
                                        </p:tav>
                                        <p:tav tm="100000">
                                          <p:val>
                                            <p:strVal val="#ppt_h"/>
                                          </p:val>
                                        </p:tav>
                                      </p:tavLst>
                                    </p:anim>
                                  </p:childTnLst>
                                </p:cTn>
                              </p:par>
                              <p:par>
                                <p:cTn id="333" presetID="35" presetClass="path" presetSubtype="0" accel="50000" decel="50000" fill="hold" grpId="1" nodeType="withEffect">
                                  <p:stCondLst>
                                    <p:cond delay="0"/>
                                  </p:stCondLst>
                                  <p:childTnLst>
                                    <p:anim to="" calcmode="lin" valueType="num">
                                      <p:cBhvr>
                                        <p:cTn id="334" dur="500" fill="hold">
                                          <p:stCondLst>
                                            <p:cond delay="0"/>
                                          </p:stCondLst>
                                        </p:cTn>
                                        <p:tgtEl>
                                          <p:spTgt spid="37"/>
                                        </p:tgtEl>
                                        <p:attrNameLst>
                                          <p:attrName>ppt_x</p:attrName>
                                        </p:attrNameLst>
                                      </p:cBhvr>
                                      <p:tavLst>
                                        <p:tav tm="0">
                                          <p:val>
                                            <p:strVal val="ppt_x"/>
                                          </p:val>
                                        </p:tav>
                                        <p:tav tm="100000">
                                          <p:val>
                                            <p:strVal val="#ppt_x+0"/>
                                          </p:val>
                                        </p:tav>
                                      </p:tavLst>
                                    </p:anim>
                                    <p:anim to="" calcmode="lin" valueType="num">
                                      <p:cBhvr>
                                        <p:cTn id="335" dur="500" fill="hold">
                                          <p:stCondLst>
                                            <p:cond delay="0"/>
                                          </p:stCondLst>
                                        </p:cTn>
                                        <p:tgtEl>
                                          <p:spTgt spid="37"/>
                                        </p:tgtEl>
                                        <p:attrNameLst>
                                          <p:attrName>ppt_y</p:attrName>
                                        </p:attrNameLst>
                                      </p:cBhvr>
                                      <p:tavLst>
                                        <p:tav tm="0">
                                          <p:val>
                                            <p:strVal val="ppt_y"/>
                                          </p:val>
                                        </p:tav>
                                        <p:tav tm="100000">
                                          <p:val>
                                            <p:strVal val="#ppt_y+0"/>
                                          </p:val>
                                        </p:tav>
                                      </p:tavLst>
                                    </p:anim>
                                    <p:anim to="" calcmode="lin" valueType="num">
                                      <p:cBhvr>
                                        <p:cTn id="336" dur="500" fill="hold">
                                          <p:stCondLst>
                                            <p:cond delay="0"/>
                                          </p:stCondLst>
                                        </p:cTn>
                                        <p:tgtEl>
                                          <p:spTgt spid="37"/>
                                        </p:tgtEl>
                                        <p:attrNameLst>
                                          <p:attrName>ppt_w</p:attrName>
                                        </p:attrNameLst>
                                      </p:cBhvr>
                                      <p:tavLst>
                                        <p:tav tm="0">
                                          <p:val>
                                            <p:strVal val="ppt_w"/>
                                          </p:val>
                                        </p:tav>
                                        <p:tav tm="100000">
                                          <p:val>
                                            <p:strVal val="#ppt_w"/>
                                          </p:val>
                                        </p:tav>
                                      </p:tavLst>
                                    </p:anim>
                                    <p:anim to="" calcmode="lin" valueType="num">
                                      <p:cBhvr>
                                        <p:cTn id="337" dur="500" fill="hold">
                                          <p:stCondLst>
                                            <p:cond delay="0"/>
                                          </p:stCondLst>
                                        </p:cTn>
                                        <p:tgtEl>
                                          <p:spTgt spid="37"/>
                                        </p:tgtEl>
                                        <p:attrNameLst>
                                          <p:attrName>ppt_h</p:attrName>
                                        </p:attrNameLst>
                                      </p:cBhvr>
                                      <p:tavLst>
                                        <p:tav tm="0">
                                          <p:val>
                                            <p:strVal val="ppt_h"/>
                                          </p:val>
                                        </p:tav>
                                        <p:tav tm="100000">
                                          <p:val>
                                            <p:strVal val="#ppt_h"/>
                                          </p:val>
                                        </p:tav>
                                      </p:tavLst>
                                    </p:anim>
                                  </p:childTnLst>
                                </p:cTn>
                              </p:par>
                              <p:par>
                                <p:cTn id="338" presetID="35" presetClass="path" presetSubtype="0" accel="50000" decel="50000" fill="hold" grpId="1" nodeType="withEffect">
                                  <p:stCondLst>
                                    <p:cond delay="0"/>
                                  </p:stCondLst>
                                  <p:childTnLst>
                                    <p:anim to="" calcmode="lin" valueType="num">
                                      <p:cBhvr>
                                        <p:cTn id="339" dur="500" fill="hold">
                                          <p:stCondLst>
                                            <p:cond delay="0"/>
                                          </p:stCondLst>
                                        </p:cTn>
                                        <p:tgtEl>
                                          <p:spTgt spid="44"/>
                                        </p:tgtEl>
                                        <p:attrNameLst>
                                          <p:attrName>ppt_x</p:attrName>
                                        </p:attrNameLst>
                                      </p:cBhvr>
                                      <p:tavLst>
                                        <p:tav tm="0">
                                          <p:val>
                                            <p:strVal val="ppt_x"/>
                                          </p:val>
                                        </p:tav>
                                        <p:tav tm="100000">
                                          <p:val>
                                            <p:strVal val="#ppt_x+0"/>
                                          </p:val>
                                        </p:tav>
                                      </p:tavLst>
                                    </p:anim>
                                    <p:anim to="" calcmode="lin" valueType="num">
                                      <p:cBhvr>
                                        <p:cTn id="340" dur="500" fill="hold">
                                          <p:stCondLst>
                                            <p:cond delay="0"/>
                                          </p:stCondLst>
                                        </p:cTn>
                                        <p:tgtEl>
                                          <p:spTgt spid="44"/>
                                        </p:tgtEl>
                                        <p:attrNameLst>
                                          <p:attrName>ppt_y</p:attrName>
                                        </p:attrNameLst>
                                      </p:cBhvr>
                                      <p:tavLst>
                                        <p:tav tm="0">
                                          <p:val>
                                            <p:strVal val="ppt_y"/>
                                          </p:val>
                                        </p:tav>
                                        <p:tav tm="100000">
                                          <p:val>
                                            <p:strVal val="#ppt_y+0"/>
                                          </p:val>
                                        </p:tav>
                                      </p:tavLst>
                                    </p:anim>
                                    <p:anim to="" calcmode="lin" valueType="num">
                                      <p:cBhvr>
                                        <p:cTn id="341" dur="500" fill="hold">
                                          <p:stCondLst>
                                            <p:cond delay="0"/>
                                          </p:stCondLst>
                                        </p:cTn>
                                        <p:tgtEl>
                                          <p:spTgt spid="44"/>
                                        </p:tgtEl>
                                        <p:attrNameLst>
                                          <p:attrName>ppt_w</p:attrName>
                                        </p:attrNameLst>
                                      </p:cBhvr>
                                      <p:tavLst>
                                        <p:tav tm="0">
                                          <p:val>
                                            <p:strVal val="ppt_w"/>
                                          </p:val>
                                        </p:tav>
                                        <p:tav tm="100000">
                                          <p:val>
                                            <p:strVal val="#ppt_w"/>
                                          </p:val>
                                        </p:tav>
                                      </p:tavLst>
                                    </p:anim>
                                    <p:anim to="" calcmode="lin" valueType="num">
                                      <p:cBhvr>
                                        <p:cTn id="342" dur="500" fill="hold">
                                          <p:stCondLst>
                                            <p:cond delay="0"/>
                                          </p:stCondLst>
                                        </p:cTn>
                                        <p:tgtEl>
                                          <p:spTgt spid="44"/>
                                        </p:tgtEl>
                                        <p:attrNameLst>
                                          <p:attrName>ppt_h</p:attrName>
                                        </p:attrNameLst>
                                      </p:cBhvr>
                                      <p:tavLst>
                                        <p:tav tm="0">
                                          <p:val>
                                            <p:strVal val="ppt_h"/>
                                          </p:val>
                                        </p:tav>
                                        <p:tav tm="100000">
                                          <p:val>
                                            <p:strVal val="#ppt_h"/>
                                          </p:val>
                                        </p:tav>
                                      </p:tavLst>
                                    </p:anim>
                                  </p:childTnLst>
                                </p:cTn>
                              </p:par>
                              <p:par>
                                <p:cTn id="343" presetID="35" presetClass="path" presetSubtype="0" accel="50000" decel="50000" fill="hold" grpId="1" nodeType="withEffect">
                                  <p:stCondLst>
                                    <p:cond delay="0"/>
                                  </p:stCondLst>
                                  <p:childTnLst>
                                    <p:anim to="" calcmode="lin" valueType="num">
                                      <p:cBhvr>
                                        <p:cTn id="344" dur="500" fill="hold">
                                          <p:stCondLst>
                                            <p:cond delay="0"/>
                                          </p:stCondLst>
                                        </p:cTn>
                                        <p:tgtEl>
                                          <p:spTgt spid="49"/>
                                        </p:tgtEl>
                                        <p:attrNameLst>
                                          <p:attrName>ppt_x</p:attrName>
                                        </p:attrNameLst>
                                      </p:cBhvr>
                                      <p:tavLst>
                                        <p:tav tm="0">
                                          <p:val>
                                            <p:strVal val="ppt_x"/>
                                          </p:val>
                                        </p:tav>
                                        <p:tav tm="100000">
                                          <p:val>
                                            <p:strVal val="#ppt_x+0"/>
                                          </p:val>
                                        </p:tav>
                                      </p:tavLst>
                                    </p:anim>
                                    <p:anim to="" calcmode="lin" valueType="num">
                                      <p:cBhvr>
                                        <p:cTn id="345" dur="500" fill="hold">
                                          <p:stCondLst>
                                            <p:cond delay="0"/>
                                          </p:stCondLst>
                                        </p:cTn>
                                        <p:tgtEl>
                                          <p:spTgt spid="49"/>
                                        </p:tgtEl>
                                        <p:attrNameLst>
                                          <p:attrName>ppt_y</p:attrName>
                                        </p:attrNameLst>
                                      </p:cBhvr>
                                      <p:tavLst>
                                        <p:tav tm="0">
                                          <p:val>
                                            <p:strVal val="ppt_y"/>
                                          </p:val>
                                        </p:tav>
                                        <p:tav tm="100000">
                                          <p:val>
                                            <p:strVal val="#ppt_y+0"/>
                                          </p:val>
                                        </p:tav>
                                      </p:tavLst>
                                    </p:anim>
                                    <p:anim to="" calcmode="lin" valueType="num">
                                      <p:cBhvr>
                                        <p:cTn id="346" dur="500" fill="hold">
                                          <p:stCondLst>
                                            <p:cond delay="0"/>
                                          </p:stCondLst>
                                        </p:cTn>
                                        <p:tgtEl>
                                          <p:spTgt spid="49"/>
                                        </p:tgtEl>
                                        <p:attrNameLst>
                                          <p:attrName>ppt_w</p:attrName>
                                        </p:attrNameLst>
                                      </p:cBhvr>
                                      <p:tavLst>
                                        <p:tav tm="0">
                                          <p:val>
                                            <p:strVal val="ppt_w"/>
                                          </p:val>
                                        </p:tav>
                                        <p:tav tm="100000">
                                          <p:val>
                                            <p:strVal val="#ppt_w"/>
                                          </p:val>
                                        </p:tav>
                                      </p:tavLst>
                                    </p:anim>
                                    <p:anim to="" calcmode="lin" valueType="num">
                                      <p:cBhvr>
                                        <p:cTn id="347" dur="500" fill="hold">
                                          <p:stCondLst>
                                            <p:cond delay="0"/>
                                          </p:stCondLst>
                                        </p:cTn>
                                        <p:tgtEl>
                                          <p:spTgt spid="49"/>
                                        </p:tgtEl>
                                        <p:attrNameLst>
                                          <p:attrName>ppt_h</p:attrName>
                                        </p:attrNameLst>
                                      </p:cBhvr>
                                      <p:tavLst>
                                        <p:tav tm="0">
                                          <p:val>
                                            <p:strVal val="ppt_h"/>
                                          </p:val>
                                        </p:tav>
                                        <p:tav tm="100000">
                                          <p:val>
                                            <p:strVal val="#ppt_h"/>
                                          </p:val>
                                        </p:tav>
                                      </p:tavLst>
                                    </p:anim>
                                  </p:childTnLst>
                                </p:cTn>
                              </p:par>
                              <p:par>
                                <p:cTn id="348" presetID="35" presetClass="path" presetSubtype="0" accel="50000" decel="50000" fill="hold" nodeType="withEffect">
                                  <p:stCondLst>
                                    <p:cond delay="0"/>
                                  </p:stCondLst>
                                  <p:childTnLst>
                                    <p:anim to="" calcmode="lin" valueType="num">
                                      <p:cBhvr>
                                        <p:cTn id="349" dur="500" fill="hold">
                                          <p:stCondLst>
                                            <p:cond delay="0"/>
                                          </p:stCondLst>
                                        </p:cTn>
                                        <p:tgtEl>
                                          <p:spTgt spid="33"/>
                                        </p:tgtEl>
                                        <p:attrNameLst>
                                          <p:attrName>ppt_x</p:attrName>
                                        </p:attrNameLst>
                                      </p:cBhvr>
                                      <p:tavLst>
                                        <p:tav tm="0">
                                          <p:val>
                                            <p:strVal val="ppt_x"/>
                                          </p:val>
                                        </p:tav>
                                        <p:tav tm="100000">
                                          <p:val>
                                            <p:strVal val="#ppt_x+0"/>
                                          </p:val>
                                        </p:tav>
                                      </p:tavLst>
                                    </p:anim>
                                    <p:anim to="" calcmode="lin" valueType="num">
                                      <p:cBhvr>
                                        <p:cTn id="350" dur="500" fill="hold">
                                          <p:stCondLst>
                                            <p:cond delay="0"/>
                                          </p:stCondLst>
                                        </p:cTn>
                                        <p:tgtEl>
                                          <p:spTgt spid="33"/>
                                        </p:tgtEl>
                                        <p:attrNameLst>
                                          <p:attrName>ppt_y</p:attrName>
                                        </p:attrNameLst>
                                      </p:cBhvr>
                                      <p:tavLst>
                                        <p:tav tm="0">
                                          <p:val>
                                            <p:strVal val="ppt_y"/>
                                          </p:val>
                                        </p:tav>
                                        <p:tav tm="100000">
                                          <p:val>
                                            <p:strVal val="#ppt_y+0"/>
                                          </p:val>
                                        </p:tav>
                                      </p:tavLst>
                                    </p:anim>
                                    <p:anim to="" calcmode="lin" valueType="num">
                                      <p:cBhvr>
                                        <p:cTn id="351" dur="500" fill="hold">
                                          <p:stCondLst>
                                            <p:cond delay="0"/>
                                          </p:stCondLst>
                                        </p:cTn>
                                        <p:tgtEl>
                                          <p:spTgt spid="33"/>
                                        </p:tgtEl>
                                        <p:attrNameLst>
                                          <p:attrName>ppt_w</p:attrName>
                                        </p:attrNameLst>
                                      </p:cBhvr>
                                      <p:tavLst>
                                        <p:tav tm="0">
                                          <p:val>
                                            <p:strVal val="ppt_w"/>
                                          </p:val>
                                        </p:tav>
                                        <p:tav tm="100000">
                                          <p:val>
                                            <p:strVal val="#ppt_w"/>
                                          </p:val>
                                        </p:tav>
                                      </p:tavLst>
                                    </p:anim>
                                    <p:anim to="" calcmode="lin" valueType="num">
                                      <p:cBhvr>
                                        <p:cTn id="352" dur="500" fill="hold">
                                          <p:stCondLst>
                                            <p:cond delay="0"/>
                                          </p:stCondLst>
                                        </p:cTn>
                                        <p:tgtEl>
                                          <p:spTgt spid="33"/>
                                        </p:tgtEl>
                                        <p:attrNameLst>
                                          <p:attrName>ppt_h</p:attrName>
                                        </p:attrNameLst>
                                      </p:cBhvr>
                                      <p:tavLst>
                                        <p:tav tm="0">
                                          <p:val>
                                            <p:strVal val="ppt_h"/>
                                          </p:val>
                                        </p:tav>
                                        <p:tav tm="100000">
                                          <p:val>
                                            <p:strVal val="#ppt_h"/>
                                          </p:val>
                                        </p:tav>
                                      </p:tavLst>
                                    </p:anim>
                                  </p:childTnLst>
                                </p:cTn>
                              </p:par>
                              <p:par>
                                <p:cTn id="353" presetID="35" presetClass="path" presetSubtype="0" accel="50000" decel="50000" fill="hold" nodeType="withEffect">
                                  <p:stCondLst>
                                    <p:cond delay="0"/>
                                  </p:stCondLst>
                                  <p:childTnLst>
                                    <p:anim to="" calcmode="lin" valueType="num">
                                      <p:cBhvr>
                                        <p:cTn id="354" dur="500" fill="hold">
                                          <p:stCondLst>
                                            <p:cond delay="0"/>
                                          </p:stCondLst>
                                        </p:cTn>
                                        <p:tgtEl>
                                          <p:spTgt spid="43"/>
                                        </p:tgtEl>
                                        <p:attrNameLst>
                                          <p:attrName>ppt_x</p:attrName>
                                        </p:attrNameLst>
                                      </p:cBhvr>
                                      <p:tavLst>
                                        <p:tav tm="0">
                                          <p:val>
                                            <p:strVal val="ppt_x"/>
                                          </p:val>
                                        </p:tav>
                                        <p:tav tm="100000">
                                          <p:val>
                                            <p:strVal val="#ppt_x+0"/>
                                          </p:val>
                                        </p:tav>
                                      </p:tavLst>
                                    </p:anim>
                                    <p:anim to="" calcmode="lin" valueType="num">
                                      <p:cBhvr>
                                        <p:cTn id="355" dur="500" fill="hold">
                                          <p:stCondLst>
                                            <p:cond delay="0"/>
                                          </p:stCondLst>
                                        </p:cTn>
                                        <p:tgtEl>
                                          <p:spTgt spid="43"/>
                                        </p:tgtEl>
                                        <p:attrNameLst>
                                          <p:attrName>ppt_y</p:attrName>
                                        </p:attrNameLst>
                                      </p:cBhvr>
                                      <p:tavLst>
                                        <p:tav tm="0">
                                          <p:val>
                                            <p:strVal val="ppt_y"/>
                                          </p:val>
                                        </p:tav>
                                        <p:tav tm="100000">
                                          <p:val>
                                            <p:strVal val="#ppt_y+0"/>
                                          </p:val>
                                        </p:tav>
                                      </p:tavLst>
                                    </p:anim>
                                    <p:anim to="" calcmode="lin" valueType="num">
                                      <p:cBhvr>
                                        <p:cTn id="356" dur="500" fill="hold">
                                          <p:stCondLst>
                                            <p:cond delay="0"/>
                                          </p:stCondLst>
                                        </p:cTn>
                                        <p:tgtEl>
                                          <p:spTgt spid="43"/>
                                        </p:tgtEl>
                                        <p:attrNameLst>
                                          <p:attrName>ppt_w</p:attrName>
                                        </p:attrNameLst>
                                      </p:cBhvr>
                                      <p:tavLst>
                                        <p:tav tm="0">
                                          <p:val>
                                            <p:strVal val="ppt_w"/>
                                          </p:val>
                                        </p:tav>
                                        <p:tav tm="100000">
                                          <p:val>
                                            <p:strVal val="#ppt_w"/>
                                          </p:val>
                                        </p:tav>
                                      </p:tavLst>
                                    </p:anim>
                                    <p:anim to="" calcmode="lin" valueType="num">
                                      <p:cBhvr>
                                        <p:cTn id="357" dur="500" fill="hold">
                                          <p:stCondLst>
                                            <p:cond delay="0"/>
                                          </p:stCondLst>
                                        </p:cTn>
                                        <p:tgtEl>
                                          <p:spTgt spid="43"/>
                                        </p:tgtEl>
                                        <p:attrNameLst>
                                          <p:attrName>ppt_h</p:attrName>
                                        </p:attrNameLst>
                                      </p:cBhvr>
                                      <p:tavLst>
                                        <p:tav tm="0">
                                          <p:val>
                                            <p:strVal val="ppt_h"/>
                                          </p:val>
                                        </p:tav>
                                        <p:tav tm="100000">
                                          <p:val>
                                            <p:strVal val="#ppt_h"/>
                                          </p:val>
                                        </p:tav>
                                      </p:tavLst>
                                    </p:anim>
                                  </p:childTnLst>
                                </p:cTn>
                              </p:par>
                              <p:par>
                                <p:cTn id="358" presetID="35" presetClass="path" presetSubtype="0" accel="50000" decel="50000" fill="hold" nodeType="withEffect">
                                  <p:stCondLst>
                                    <p:cond delay="0"/>
                                  </p:stCondLst>
                                  <p:childTnLst>
                                    <p:anim to="" calcmode="lin" valueType="num">
                                      <p:cBhvr>
                                        <p:cTn id="359" dur="500" fill="hold">
                                          <p:stCondLst>
                                            <p:cond delay="0"/>
                                          </p:stCondLst>
                                        </p:cTn>
                                        <p:tgtEl>
                                          <p:spTgt spid="45"/>
                                        </p:tgtEl>
                                        <p:attrNameLst>
                                          <p:attrName>ppt_x</p:attrName>
                                        </p:attrNameLst>
                                      </p:cBhvr>
                                      <p:tavLst>
                                        <p:tav tm="0">
                                          <p:val>
                                            <p:strVal val="ppt_x"/>
                                          </p:val>
                                        </p:tav>
                                        <p:tav tm="100000">
                                          <p:val>
                                            <p:strVal val="#ppt_x+0"/>
                                          </p:val>
                                        </p:tav>
                                      </p:tavLst>
                                    </p:anim>
                                    <p:anim to="" calcmode="lin" valueType="num">
                                      <p:cBhvr>
                                        <p:cTn id="360" dur="500" fill="hold">
                                          <p:stCondLst>
                                            <p:cond delay="0"/>
                                          </p:stCondLst>
                                        </p:cTn>
                                        <p:tgtEl>
                                          <p:spTgt spid="45"/>
                                        </p:tgtEl>
                                        <p:attrNameLst>
                                          <p:attrName>ppt_y</p:attrName>
                                        </p:attrNameLst>
                                      </p:cBhvr>
                                      <p:tavLst>
                                        <p:tav tm="0">
                                          <p:val>
                                            <p:strVal val="ppt_y"/>
                                          </p:val>
                                        </p:tav>
                                        <p:tav tm="100000">
                                          <p:val>
                                            <p:strVal val="#ppt_y+0"/>
                                          </p:val>
                                        </p:tav>
                                      </p:tavLst>
                                    </p:anim>
                                    <p:anim to="" calcmode="lin" valueType="num">
                                      <p:cBhvr>
                                        <p:cTn id="361" dur="500" fill="hold">
                                          <p:stCondLst>
                                            <p:cond delay="0"/>
                                          </p:stCondLst>
                                        </p:cTn>
                                        <p:tgtEl>
                                          <p:spTgt spid="45"/>
                                        </p:tgtEl>
                                        <p:attrNameLst>
                                          <p:attrName>ppt_w</p:attrName>
                                        </p:attrNameLst>
                                      </p:cBhvr>
                                      <p:tavLst>
                                        <p:tav tm="0">
                                          <p:val>
                                            <p:strVal val="ppt_w"/>
                                          </p:val>
                                        </p:tav>
                                        <p:tav tm="100000">
                                          <p:val>
                                            <p:strVal val="#ppt_w"/>
                                          </p:val>
                                        </p:tav>
                                      </p:tavLst>
                                    </p:anim>
                                    <p:anim to="" calcmode="lin" valueType="num">
                                      <p:cBhvr>
                                        <p:cTn id="362" dur="500" fill="hold">
                                          <p:stCondLst>
                                            <p:cond delay="0"/>
                                          </p:stCondLst>
                                        </p:cTn>
                                        <p:tgtEl>
                                          <p:spTgt spid="45"/>
                                        </p:tgtEl>
                                        <p:attrNameLst>
                                          <p:attrName>ppt_h</p:attrName>
                                        </p:attrNameLst>
                                      </p:cBhvr>
                                      <p:tavLst>
                                        <p:tav tm="0">
                                          <p:val>
                                            <p:strVal val="ppt_h"/>
                                          </p:val>
                                        </p:tav>
                                        <p:tav tm="100000">
                                          <p:val>
                                            <p:strVal val="#ppt_h"/>
                                          </p:val>
                                        </p:tav>
                                      </p:tavLst>
                                    </p:anim>
                                  </p:childTnLst>
                                </p:cTn>
                              </p:par>
                              <p:par>
                                <p:cTn id="363" presetID="35" presetClass="path" presetSubtype="0" accel="50000" decel="50000" fill="hold" nodeType="withEffect">
                                  <p:stCondLst>
                                    <p:cond delay="0"/>
                                  </p:stCondLst>
                                  <p:childTnLst>
                                    <p:anim to="" calcmode="lin" valueType="num">
                                      <p:cBhvr>
                                        <p:cTn id="364" dur="500" fill="hold">
                                          <p:stCondLst>
                                            <p:cond delay="0"/>
                                          </p:stCondLst>
                                        </p:cTn>
                                        <p:tgtEl>
                                          <p:spTgt spid="55"/>
                                        </p:tgtEl>
                                        <p:attrNameLst>
                                          <p:attrName>ppt_x</p:attrName>
                                        </p:attrNameLst>
                                      </p:cBhvr>
                                      <p:tavLst>
                                        <p:tav tm="0">
                                          <p:val>
                                            <p:strVal val="ppt_x"/>
                                          </p:val>
                                        </p:tav>
                                        <p:tav tm="100000">
                                          <p:val>
                                            <p:strVal val="#ppt_x+0"/>
                                          </p:val>
                                        </p:tav>
                                      </p:tavLst>
                                    </p:anim>
                                    <p:anim to="" calcmode="lin" valueType="num">
                                      <p:cBhvr>
                                        <p:cTn id="365" dur="500" fill="hold">
                                          <p:stCondLst>
                                            <p:cond delay="0"/>
                                          </p:stCondLst>
                                        </p:cTn>
                                        <p:tgtEl>
                                          <p:spTgt spid="55"/>
                                        </p:tgtEl>
                                        <p:attrNameLst>
                                          <p:attrName>ppt_y</p:attrName>
                                        </p:attrNameLst>
                                      </p:cBhvr>
                                      <p:tavLst>
                                        <p:tav tm="0">
                                          <p:val>
                                            <p:strVal val="ppt_y"/>
                                          </p:val>
                                        </p:tav>
                                        <p:tav tm="100000">
                                          <p:val>
                                            <p:strVal val="#ppt_y+0"/>
                                          </p:val>
                                        </p:tav>
                                      </p:tavLst>
                                    </p:anim>
                                    <p:anim to="" calcmode="lin" valueType="num">
                                      <p:cBhvr>
                                        <p:cTn id="366" dur="500" fill="hold">
                                          <p:stCondLst>
                                            <p:cond delay="0"/>
                                          </p:stCondLst>
                                        </p:cTn>
                                        <p:tgtEl>
                                          <p:spTgt spid="55"/>
                                        </p:tgtEl>
                                        <p:attrNameLst>
                                          <p:attrName>ppt_w</p:attrName>
                                        </p:attrNameLst>
                                      </p:cBhvr>
                                      <p:tavLst>
                                        <p:tav tm="0">
                                          <p:val>
                                            <p:strVal val="ppt_w"/>
                                          </p:val>
                                        </p:tav>
                                        <p:tav tm="100000">
                                          <p:val>
                                            <p:strVal val="#ppt_w"/>
                                          </p:val>
                                        </p:tav>
                                      </p:tavLst>
                                    </p:anim>
                                    <p:anim to="" calcmode="lin" valueType="num">
                                      <p:cBhvr>
                                        <p:cTn id="367" dur="500" fill="hold">
                                          <p:stCondLst>
                                            <p:cond delay="0"/>
                                          </p:stCondLst>
                                        </p:cTn>
                                        <p:tgtEl>
                                          <p:spTgt spid="55"/>
                                        </p:tgtEl>
                                        <p:attrNameLst>
                                          <p:attrName>ppt_h</p:attrName>
                                        </p:attrNameLst>
                                      </p:cBhvr>
                                      <p:tavLst>
                                        <p:tav tm="0">
                                          <p:val>
                                            <p:strVal val="ppt_h"/>
                                          </p:val>
                                        </p:tav>
                                        <p:tav tm="100000">
                                          <p:val>
                                            <p:strVal val="#ppt_h"/>
                                          </p:val>
                                        </p:tav>
                                      </p:tavLst>
                                    </p:anim>
                                  </p:childTnLst>
                                </p:cTn>
                              </p:par>
                              <p:par>
                                <p:cTn id="368" presetID="42" presetClass="path" presetSubtype="0" accel="50000" decel="50000" fill="hold" nodeType="withEffect">
                                  <p:stCondLst>
                                    <p:cond delay="0"/>
                                  </p:stCondLst>
                                  <p:childTnLst>
                                    <p:animMotion origin="layout" path="M -6.25E-7 1.38778E-17 L 0.00208 0.07639 " pathEditMode="relative" rAng="0" ptsTypes="AA">
                                      <p:cBhvr>
                                        <p:cTn id="369" dur="500" fill="hold"/>
                                        <p:tgtEl>
                                          <p:spTgt spid="21"/>
                                        </p:tgtEl>
                                        <p:attrNameLst>
                                          <p:attrName>ppt_x</p:attrName>
                                          <p:attrName>ppt_y</p:attrName>
                                        </p:attrNameLst>
                                      </p:cBhvr>
                                      <p:rCtr x="104" y="3819"/>
                                    </p:animMotion>
                                  </p:childTnLst>
                                </p:cTn>
                              </p:par>
                            </p:childTnLst>
                          </p:cTn>
                        </p:par>
                      </p:childTnLst>
                    </p:cTn>
                  </p:par>
                  <p:par>
                    <p:cTn id="370" fill="hold">
                      <p:stCondLst>
                        <p:cond delay="indefinite"/>
                      </p:stCondLst>
                      <p:childTnLst>
                        <p:par>
                          <p:cTn id="371" fill="hold">
                            <p:stCondLst>
                              <p:cond delay="0"/>
                            </p:stCondLst>
                            <p:childTnLst>
                              <p:par>
                                <p:cTn id="372" presetID="6" presetClass="entr" presetSubtype="16" fill="hold" grpId="0" nodeType="clickEffect">
                                  <p:stCondLst>
                                    <p:cond delay="0"/>
                                  </p:stCondLst>
                                  <p:childTnLst>
                                    <p:set>
                                      <p:cBhvr>
                                        <p:cTn id="373" dur="1" fill="hold">
                                          <p:stCondLst>
                                            <p:cond delay="0"/>
                                          </p:stCondLst>
                                        </p:cTn>
                                        <p:tgtEl>
                                          <p:spTgt spid="65"/>
                                        </p:tgtEl>
                                        <p:attrNameLst>
                                          <p:attrName>style.visibility</p:attrName>
                                        </p:attrNameLst>
                                      </p:cBhvr>
                                      <p:to>
                                        <p:strVal val="visible"/>
                                      </p:to>
                                    </p:set>
                                    <p:animEffect transition="in" filter="circle(in)">
                                      <p:cBhvr>
                                        <p:cTn id="374" dur="500"/>
                                        <p:tgtEl>
                                          <p:spTgt spid="65"/>
                                        </p:tgtEl>
                                      </p:cBhvr>
                                    </p:animEffect>
                                  </p:childTnLst>
                                </p:cTn>
                              </p:par>
                              <p:par>
                                <p:cTn id="375" presetID="53" presetClass="entr" presetSubtype="16" fill="hold" nodeType="withEffect">
                                  <p:stCondLst>
                                    <p:cond delay="0"/>
                                  </p:stCondLst>
                                  <p:childTnLst>
                                    <p:set>
                                      <p:cBhvr>
                                        <p:cTn id="376" dur="1" fill="hold">
                                          <p:stCondLst>
                                            <p:cond delay="0"/>
                                          </p:stCondLst>
                                        </p:cTn>
                                        <p:tgtEl>
                                          <p:spTgt spid="69"/>
                                        </p:tgtEl>
                                        <p:attrNameLst>
                                          <p:attrName>style.visibility</p:attrName>
                                        </p:attrNameLst>
                                      </p:cBhvr>
                                      <p:to>
                                        <p:strVal val="visible"/>
                                      </p:to>
                                    </p:set>
                                    <p:anim calcmode="lin" valueType="num">
                                      <p:cBhvr>
                                        <p:cTn id="377" dur="500" fill="hold"/>
                                        <p:tgtEl>
                                          <p:spTgt spid="69"/>
                                        </p:tgtEl>
                                        <p:attrNameLst>
                                          <p:attrName>ppt_w</p:attrName>
                                        </p:attrNameLst>
                                      </p:cBhvr>
                                      <p:tavLst>
                                        <p:tav tm="0">
                                          <p:val>
                                            <p:fltVal val="0"/>
                                          </p:val>
                                        </p:tav>
                                        <p:tav tm="100000">
                                          <p:val>
                                            <p:strVal val="#ppt_w"/>
                                          </p:val>
                                        </p:tav>
                                      </p:tavLst>
                                    </p:anim>
                                    <p:anim calcmode="lin" valueType="num">
                                      <p:cBhvr>
                                        <p:cTn id="378" dur="500" fill="hold"/>
                                        <p:tgtEl>
                                          <p:spTgt spid="69"/>
                                        </p:tgtEl>
                                        <p:attrNameLst>
                                          <p:attrName>ppt_h</p:attrName>
                                        </p:attrNameLst>
                                      </p:cBhvr>
                                      <p:tavLst>
                                        <p:tav tm="0">
                                          <p:val>
                                            <p:fltVal val="0"/>
                                          </p:val>
                                        </p:tav>
                                        <p:tav tm="100000">
                                          <p:val>
                                            <p:strVal val="#ppt_h"/>
                                          </p:val>
                                        </p:tav>
                                      </p:tavLst>
                                    </p:anim>
                                    <p:animEffect transition="in" filter="fade">
                                      <p:cBhvr>
                                        <p:cTn id="379" dur="500"/>
                                        <p:tgtEl>
                                          <p:spTgt spid="69"/>
                                        </p:tgtEl>
                                      </p:cBhvr>
                                    </p:animEffect>
                                  </p:childTnLst>
                                </p:cTn>
                              </p:par>
                            </p:childTnLst>
                          </p:cTn>
                        </p:par>
                      </p:childTnLst>
                    </p:cTn>
                  </p:par>
                  <p:par>
                    <p:cTn id="380" fill="hold">
                      <p:stCondLst>
                        <p:cond delay="indefinite"/>
                      </p:stCondLst>
                      <p:childTnLst>
                        <p:par>
                          <p:cTn id="381" fill="hold">
                            <p:stCondLst>
                              <p:cond delay="0"/>
                            </p:stCondLst>
                            <p:childTnLst>
                              <p:par>
                                <p:cTn id="382" presetID="14" presetClass="entr" presetSubtype="10" fill="hold" nodeType="clickEffect">
                                  <p:stCondLst>
                                    <p:cond delay="0"/>
                                  </p:stCondLst>
                                  <p:childTnLst>
                                    <p:set>
                                      <p:cBhvr>
                                        <p:cTn id="383" dur="1" fill="hold">
                                          <p:stCondLst>
                                            <p:cond delay="0"/>
                                          </p:stCondLst>
                                        </p:cTn>
                                        <p:tgtEl>
                                          <p:spTgt spid="70"/>
                                        </p:tgtEl>
                                        <p:attrNameLst>
                                          <p:attrName>style.visibility</p:attrName>
                                        </p:attrNameLst>
                                      </p:cBhvr>
                                      <p:to>
                                        <p:strVal val="visible"/>
                                      </p:to>
                                    </p:set>
                                    <p:animEffect transition="in" filter="randombar(horizontal)">
                                      <p:cBhvr>
                                        <p:cTn id="3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7" grpId="1" animBg="1"/>
      <p:bldP spid="27" grpId="2" animBg="1"/>
      <p:bldP spid="27" grpId="3" animBg="1"/>
      <p:bldP spid="41" grpId="0" animBg="1"/>
      <p:bldP spid="41" grpId="1" animBg="1"/>
      <p:bldP spid="41" grpId="2" animBg="1"/>
      <p:bldP spid="41" grpId="3" animBg="1"/>
      <p:bldP spid="38" grpId="0"/>
      <p:bldP spid="38" grpId="1"/>
      <p:bldP spid="38" grpId="2"/>
      <p:bldP spid="38" grpId="3"/>
      <p:bldP spid="35" grpId="0" animBg="1"/>
      <p:bldP spid="35" grpId="1" animBg="1"/>
      <p:bldP spid="6" grpId="0" animBg="1"/>
      <p:bldP spid="6" grpId="1" animBg="1"/>
      <p:bldP spid="7" grpId="0"/>
      <p:bldP spid="7" grpId="1"/>
      <p:bldP spid="50" grpId="0"/>
      <p:bldP spid="50" grpId="1"/>
      <p:bldP spid="50" grpId="2"/>
      <p:bldP spid="50" grpId="3"/>
      <p:bldP spid="8" grpId="0"/>
      <p:bldP spid="8" grpId="1"/>
      <p:bldP spid="8" grpId="2"/>
      <p:bldP spid="8" grpId="3"/>
      <p:bldP spid="10" grpId="0"/>
      <p:bldP spid="10" grpId="1"/>
      <p:bldP spid="10" grpId="2"/>
      <p:bldP spid="10" grpId="3"/>
      <p:bldP spid="12" grpId="0"/>
      <p:bldP spid="12" grpId="1"/>
      <p:bldP spid="12" grpId="2"/>
      <p:bldP spid="12" grpId="3"/>
      <p:bldP spid="32" grpId="0"/>
      <p:bldP spid="32" grpId="1"/>
      <p:bldP spid="37" grpId="0"/>
      <p:bldP spid="37" grpId="1"/>
      <p:bldP spid="44" grpId="0"/>
      <p:bldP spid="44" grpId="1"/>
      <p:bldP spid="49" grpId="0"/>
      <p:bldP spid="49" grpId="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736F100-71C8-1933-7EFC-6BEDDD363D60}"/>
              </a:ext>
            </a:extLst>
          </p:cNvPr>
          <p:cNvPicPr>
            <a:picLocks noChangeAspect="1"/>
          </p:cNvPicPr>
          <p:nvPr/>
        </p:nvPicPr>
        <p:blipFill>
          <a:blip r:embed="rId7"/>
          <a:stretch>
            <a:fillRect/>
          </a:stretch>
        </p:blipFill>
        <p:spPr>
          <a:xfrm>
            <a:off x="4884388" y="2328464"/>
            <a:ext cx="3922466" cy="1762666"/>
          </a:xfrm>
          <a:prstGeom prst="rect">
            <a:avLst/>
          </a:prstGeom>
        </p:spPr>
      </p:pic>
      <p:sp>
        <p:nvSpPr>
          <p:cNvPr id="30" name="任意多边形: 形状 29">
            <a:extLst>
              <a:ext uri="{FF2B5EF4-FFF2-40B4-BE49-F238E27FC236}">
                <a16:creationId xmlns:a16="http://schemas.microsoft.com/office/drawing/2014/main" id="{A8E481A6-A517-F30D-7404-B972C72E39D0}"/>
              </a:ext>
            </a:extLst>
          </p:cNvPr>
          <p:cNvSpPr/>
          <p:nvPr/>
        </p:nvSpPr>
        <p:spPr>
          <a:xfrm flipV="1">
            <a:off x="8617907" y="2704476"/>
            <a:ext cx="2128940" cy="3010189"/>
          </a:xfrm>
          <a:custGeom>
            <a:avLst/>
            <a:gdLst>
              <a:gd name="connsiteX0" fmla="*/ 0 w 3229896"/>
              <a:gd name="connsiteY0" fmla="*/ 454539 h 454539"/>
              <a:gd name="connsiteX1" fmla="*/ 3229896 w 3229896"/>
              <a:gd name="connsiteY1" fmla="*/ 100577 h 454539"/>
            </a:gdLst>
            <a:ahLst/>
            <a:cxnLst>
              <a:cxn ang="0">
                <a:pos x="connsiteX0" y="connsiteY0"/>
              </a:cxn>
              <a:cxn ang="0">
                <a:pos x="connsiteX1" y="connsiteY1"/>
              </a:cxn>
            </a:cxnLst>
            <a:rect l="l" t="t" r="r" b="b"/>
            <a:pathLst>
              <a:path w="3229896" h="454539">
                <a:moveTo>
                  <a:pt x="0" y="454539"/>
                </a:moveTo>
                <a:cubicBezTo>
                  <a:pt x="1498190" y="144822"/>
                  <a:pt x="2996380" y="-164894"/>
                  <a:pt x="3229896" y="100577"/>
                </a:cubicBezTo>
              </a:path>
            </a:pathLst>
          </a:custGeom>
          <a:ln w="34925" cap="flat" cmpd="sng" algn="ctr">
            <a:solidFill>
              <a:schemeClr val="accent5"/>
            </a:solidFill>
            <a:prstDash val="solid"/>
            <a:round/>
            <a:headEnd type="oval"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10" name="标题">
            <a:extLst>
              <a:ext uri="{FF2B5EF4-FFF2-40B4-BE49-F238E27FC236}">
                <a16:creationId xmlns:a16="http://schemas.microsoft.com/office/drawing/2014/main" id="{BDDDB844-68CA-71CC-6DC8-2353E263CCEF}"/>
              </a:ext>
            </a:extLst>
          </p:cNvPr>
          <p:cNvSpPr txBox="1"/>
          <p:nvPr>
            <p:custDataLst>
              <p:tags r:id="rId2"/>
            </p:custDataLst>
          </p:nvPr>
        </p:nvSpPr>
        <p:spPr>
          <a:xfrm>
            <a:off x="508600" y="-326649"/>
            <a:ext cx="588939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功能集合</a:t>
            </a:r>
          </a:p>
        </p:txBody>
      </p:sp>
      <p:sp>
        <p:nvSpPr>
          <p:cNvPr id="11" name="内容">
            <a:extLst>
              <a:ext uri="{FF2B5EF4-FFF2-40B4-BE49-F238E27FC236}">
                <a16:creationId xmlns:a16="http://schemas.microsoft.com/office/drawing/2014/main" id="{D0A513DF-D4E7-7F77-31A9-8722E6BDCEB3}"/>
              </a:ext>
            </a:extLst>
          </p:cNvPr>
          <p:cNvSpPr txBox="1"/>
          <p:nvPr>
            <p:custDataLst>
              <p:tags r:id="rId3"/>
            </p:custDataLst>
          </p:nvPr>
        </p:nvSpPr>
        <p:spPr>
          <a:xfrm>
            <a:off x="508428" y="1170375"/>
            <a:ext cx="3528270" cy="1333535"/>
          </a:xfrm>
          <a:prstGeom prst="rect">
            <a:avLst/>
          </a:prstGeom>
          <a:noFill/>
          <a:ln>
            <a:noFill/>
          </a:ln>
        </p:spPr>
        <p:txBody>
          <a:bodyPr spcFirstLastPara="1" wrap="square" lIns="60950" tIns="30466" rIns="60950" bIns="30466" anchor="t" anchorCtr="0">
            <a:normAutofit fontScale="92500" lnSpcReduction="20000"/>
          </a:bodyPr>
          <a:lstStyle/>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1.</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发帖：</a:t>
            </a:r>
            <a:r>
              <a:rPr kumimoji="0" lang="zh-CN" altLang="en-US" sz="120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填写标题、内容，选择分区、分类、话题</a:t>
            </a:r>
            <a:r>
              <a:rPr kumimoji="0" lang="zh-CN" altLang="en-US" sz="1200" b="0" i="0" u="none" strike="noStrike" kern="1200" cap="none" spc="0" normalizeH="0" baseline="0" noProof="0" dirty="0">
                <a:ln>
                  <a:noFill/>
                </a:ln>
                <a:solidFill>
                  <a:schemeClr val="bg2"/>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
</a:t>
            </a: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2.</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搜索：</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每个部分导航栏都有搜索框，搜索帖子关键词</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kumimoji="0" lang="en-US" altLang="zh-CN"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3.</a:t>
            </a:r>
            <a:r>
              <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rPr>
              <a:t>今日热点：</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今日热点在右侧，跳转到今日热点官网</a:t>
            </a:r>
            <a:endParaRPr lang="en-US" altLang="zh-CN"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endParaRPr>
          </a:p>
          <a:p>
            <a:pPr marL="0" marR="0" lvl="0" algn="just" defTabSz="914400" rtl="0" eaLnBrk="1" fontAlgn="ctr" latinLnBrk="0" hangingPunct="1">
              <a:lnSpc>
                <a:spcPct val="130000"/>
              </a:lnSpc>
              <a:spcBef>
                <a:spcPts val="250"/>
              </a:spcBef>
              <a:spcAft>
                <a:spcPts val="250"/>
              </a:spcAft>
              <a:buClrTx/>
              <a:buSzTx/>
              <a:buFontTx/>
              <a:buNone/>
              <a:defRPr/>
            </a:pPr>
            <a:r>
              <a:rPr lang="en-US" altLang="zh-CN"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4. </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个人空间：</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以下会详细介绍个人空间的</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个人资料</a:t>
            </a:r>
            <a:r>
              <a:rPr lang="zh-CN" altLang="en-US" sz="1200" dirty="0">
                <a:solidFill>
                  <a:schemeClr val="bg2"/>
                </a:solidFill>
                <a:latin typeface="微软雅黑" panose="020B0503020204020204" pitchFamily="34" charset="-122"/>
                <a:ea typeface="微软雅黑" panose="020B0503020204020204" pitchFamily="34" charset="-122"/>
                <a:cs typeface="+mn-ea"/>
                <a:sym typeface="思源黑体 CN" panose="020B0500000000000000" pitchFamily="34" charset="-122"/>
              </a:rPr>
              <a:t>和</a:t>
            </a:r>
            <a:r>
              <a:rPr lang="zh-CN" altLang="en-US" sz="1200" b="1" dirty="0">
                <a:solidFill>
                  <a:schemeClr val="accent1"/>
                </a:solidFill>
                <a:latin typeface="微软雅黑" panose="020B0503020204020204" pitchFamily="34" charset="-122"/>
                <a:ea typeface="微软雅黑" panose="020B0503020204020204" pitchFamily="34" charset="-122"/>
                <a:cs typeface="+mn-ea"/>
                <a:sym typeface="思源黑体 CN" panose="020B0500000000000000" pitchFamily="34" charset="-122"/>
              </a:rPr>
              <a:t>稿件管理</a:t>
            </a:r>
            <a:endParaRPr kumimoji="0" lang="zh-CN" altLang="en-US" sz="12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思源黑体 CN" panose="020B0500000000000000" pitchFamily="34" charset="-122"/>
            </a:endParaRPr>
          </a:p>
        </p:txBody>
      </p:sp>
      <p:pic>
        <p:nvPicPr>
          <p:cNvPr id="12" name="图片 11">
            <a:extLst>
              <a:ext uri="{FF2B5EF4-FFF2-40B4-BE49-F238E27FC236}">
                <a16:creationId xmlns:a16="http://schemas.microsoft.com/office/drawing/2014/main" id="{55202F0E-5162-F755-FDA6-904B6368B6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912" y="2749699"/>
            <a:ext cx="3797950" cy="3220768"/>
          </a:xfrm>
          <a:prstGeom prst="rect">
            <a:avLst/>
          </a:prstGeom>
        </p:spPr>
      </p:pic>
      <p:pic>
        <p:nvPicPr>
          <p:cNvPr id="17" name="图片 16">
            <a:extLst>
              <a:ext uri="{FF2B5EF4-FFF2-40B4-BE49-F238E27FC236}">
                <a16:creationId xmlns:a16="http://schemas.microsoft.com/office/drawing/2014/main" id="{7B12DEE5-ABDB-C242-1B62-B7BC7BB784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5682" y="825190"/>
            <a:ext cx="2324301" cy="1303133"/>
          </a:xfrm>
          <a:prstGeom prst="rect">
            <a:avLst/>
          </a:prstGeom>
        </p:spPr>
      </p:pic>
      <p:pic>
        <p:nvPicPr>
          <p:cNvPr id="18" name="图片 17">
            <a:extLst>
              <a:ext uri="{FF2B5EF4-FFF2-40B4-BE49-F238E27FC236}">
                <a16:creationId xmlns:a16="http://schemas.microsoft.com/office/drawing/2014/main" id="{7F1796E7-8F49-2319-1F03-05E60B7C686B}"/>
              </a:ext>
            </a:extLst>
          </p:cNvPr>
          <p:cNvPicPr>
            <a:picLocks noChangeAspect="1"/>
          </p:cNvPicPr>
          <p:nvPr/>
        </p:nvPicPr>
        <p:blipFill>
          <a:blip r:embed="rId10"/>
          <a:stretch>
            <a:fillRect/>
          </a:stretch>
        </p:blipFill>
        <p:spPr>
          <a:xfrm>
            <a:off x="10070573" y="3091500"/>
            <a:ext cx="1352550" cy="1876425"/>
          </a:xfrm>
          <a:prstGeom prst="rect">
            <a:avLst/>
          </a:prstGeom>
        </p:spPr>
      </p:pic>
      <p:cxnSp>
        <p:nvCxnSpPr>
          <p:cNvPr id="25" name="连接符: 肘形 24">
            <a:extLst>
              <a:ext uri="{FF2B5EF4-FFF2-40B4-BE49-F238E27FC236}">
                <a16:creationId xmlns:a16="http://schemas.microsoft.com/office/drawing/2014/main" id="{DE967C9D-1E53-0805-6DAB-F82689B1D946}"/>
              </a:ext>
            </a:extLst>
          </p:cNvPr>
          <p:cNvCxnSpPr>
            <a:cxnSpLocks/>
          </p:cNvCxnSpPr>
          <p:nvPr/>
        </p:nvCxnSpPr>
        <p:spPr>
          <a:xfrm rot="10800000" flipV="1">
            <a:off x="4220863" y="2209800"/>
            <a:ext cx="3966771" cy="2274518"/>
          </a:xfrm>
          <a:prstGeom prst="bentConnector3">
            <a:avLst>
              <a:gd name="adj1" fmla="val 89788"/>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
        <p:nvSpPr>
          <p:cNvPr id="33" name="矩形 32">
            <a:extLst>
              <a:ext uri="{FF2B5EF4-FFF2-40B4-BE49-F238E27FC236}">
                <a16:creationId xmlns:a16="http://schemas.microsoft.com/office/drawing/2014/main" id="{36F12CAB-93FB-1875-5F5E-7BFEE16C7110}"/>
              </a:ext>
            </a:extLst>
          </p:cNvPr>
          <p:cNvSpPr/>
          <p:nvPr/>
        </p:nvSpPr>
        <p:spPr>
          <a:xfrm>
            <a:off x="8187631" y="2340147"/>
            <a:ext cx="184167" cy="22017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25F26105-B19F-1FE3-4FF4-559FCE20C7EE}"/>
              </a:ext>
            </a:extLst>
          </p:cNvPr>
          <p:cNvSpPr/>
          <p:nvPr/>
        </p:nvSpPr>
        <p:spPr>
          <a:xfrm>
            <a:off x="8517933" y="2340147"/>
            <a:ext cx="288921" cy="22017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39" name="直接箭头连接符 38">
            <a:extLst>
              <a:ext uri="{FF2B5EF4-FFF2-40B4-BE49-F238E27FC236}">
                <a16:creationId xmlns:a16="http://schemas.microsoft.com/office/drawing/2014/main" id="{30D89447-FDB3-61CD-9D19-83AEFA5D6A7E}"/>
              </a:ext>
            </a:extLst>
          </p:cNvPr>
          <p:cNvCxnSpPr>
            <a:cxnSpLocks/>
          </p:cNvCxnSpPr>
          <p:nvPr/>
        </p:nvCxnSpPr>
        <p:spPr>
          <a:xfrm flipV="1">
            <a:off x="8952989" y="2128323"/>
            <a:ext cx="441532" cy="690033"/>
          </a:xfrm>
          <a:prstGeom prst="straightConnector1">
            <a:avLst/>
          </a:prstGeom>
          <a:ln>
            <a:solidFill>
              <a:srgbClr val="00B050"/>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31E60EBA-6F8B-6F53-774D-9FD6646040AA}"/>
              </a:ext>
            </a:extLst>
          </p:cNvPr>
          <p:cNvCxnSpPr>
            <a:cxnSpLocks/>
          </p:cNvCxnSpPr>
          <p:nvPr/>
        </p:nvCxnSpPr>
        <p:spPr>
          <a:xfrm>
            <a:off x="7891397" y="2636965"/>
            <a:ext cx="0" cy="2907113"/>
          </a:xfrm>
          <a:prstGeom prst="straightConnector1">
            <a:avLst/>
          </a:prstGeom>
          <a:ln w="27940">
            <a:solidFill>
              <a:srgbClr val="00B0F0"/>
            </a:solidFill>
            <a:headEnd type="oval"/>
            <a:tailEnd type="triangle"/>
          </a:ln>
        </p:spPr>
        <p:style>
          <a:lnRef idx="2">
            <a:schemeClr val="accent1"/>
          </a:lnRef>
          <a:fillRef idx="0">
            <a:schemeClr val="accent1"/>
          </a:fillRef>
          <a:effectRef idx="1">
            <a:schemeClr val="accent1"/>
          </a:effectRef>
          <a:fontRef idx="minor">
            <a:schemeClr val="tx1"/>
          </a:fontRef>
        </p:style>
      </p:cxnSp>
      <p:pic>
        <p:nvPicPr>
          <p:cNvPr id="45" name="图片 44">
            <a:extLst>
              <a:ext uri="{FF2B5EF4-FFF2-40B4-BE49-F238E27FC236}">
                <a16:creationId xmlns:a16="http://schemas.microsoft.com/office/drawing/2014/main" id="{3382E496-8E1D-E359-F2BD-8F8D944C4E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06465" y="5544078"/>
            <a:ext cx="4664108" cy="690033"/>
          </a:xfrm>
          <a:prstGeom prst="rect">
            <a:avLst/>
          </a:prstGeom>
        </p:spPr>
      </p:pic>
      <p:sp>
        <p:nvSpPr>
          <p:cNvPr id="48" name="矩形: 圆角 47">
            <a:extLst>
              <a:ext uri="{FF2B5EF4-FFF2-40B4-BE49-F238E27FC236}">
                <a16:creationId xmlns:a16="http://schemas.microsoft.com/office/drawing/2014/main" id="{56C35C7A-AE1F-B71F-8EB7-53B8DA06E273}"/>
              </a:ext>
            </a:extLst>
          </p:cNvPr>
          <p:cNvSpPr/>
          <p:nvPr>
            <p:custDataLst>
              <p:tags r:id="rId4"/>
            </p:custDataLst>
          </p:nvPr>
        </p:nvSpPr>
        <p:spPr>
          <a:xfrm>
            <a:off x="416977" y="1150040"/>
            <a:ext cx="3660877" cy="1353870"/>
          </a:xfrm>
          <a:prstGeom prst="roundRect">
            <a:avLst>
              <a:gd name="adj" fmla="val 6000"/>
            </a:avLst>
          </a:prstGeom>
          <a:noFill/>
          <a:ln w="12700" cap="flat" cmpd="sng" algn="ctr">
            <a:solidFill>
              <a:schemeClr val="accent1"/>
            </a:solidFill>
            <a:prstDash val="dash"/>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66918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滑3"/>
          <p:cNvSpPr/>
          <p:nvPr>
            <p:custDataLst>
              <p:tags r:id="rId1"/>
            </p:custDataLst>
          </p:nvPr>
        </p:nvSpPr>
        <p:spPr>
          <a:xfrm>
            <a:off x="10000303" y="191459"/>
            <a:ext cx="1635121" cy="1635121"/>
          </a:xfrm>
          <a:custGeom>
            <a:avLst/>
            <a:gdLst>
              <a:gd name="connsiteX0" fmla="*/ 815391 w 1630787"/>
              <a:gd name="connsiteY0" fmla="*/ 264333 h 1630787"/>
              <a:gd name="connsiteX1" fmla="*/ 263143 w 1630787"/>
              <a:gd name="connsiteY1" fmla="*/ 816582 h 1630787"/>
              <a:gd name="connsiteX2" fmla="*/ 815391 w 1630787"/>
              <a:gd name="connsiteY2" fmla="*/ 1368831 h 1630787"/>
              <a:gd name="connsiteX3" fmla="*/ 1367640 w 1630787"/>
              <a:gd name="connsiteY3" fmla="*/ 816582 h 1630787"/>
              <a:gd name="connsiteX4" fmla="*/ 815391 w 1630787"/>
              <a:gd name="connsiteY4" fmla="*/ 264333 h 1630787"/>
              <a:gd name="connsiteX5" fmla="*/ 815394 w 1630787"/>
              <a:gd name="connsiteY5" fmla="*/ 0 h 1630787"/>
              <a:gd name="connsiteX6" fmla="*/ 1630787 w 1630787"/>
              <a:gd name="connsiteY6" fmla="*/ 815393 h 1630787"/>
              <a:gd name="connsiteX7" fmla="*/ 815394 w 1630787"/>
              <a:gd name="connsiteY7" fmla="*/ 1630787 h 1630787"/>
              <a:gd name="connsiteX8" fmla="*/ 0 w 1630787"/>
              <a:gd name="connsiteY8" fmla="*/ 815393 h 1630787"/>
              <a:gd name="connsiteX9" fmla="*/ 815394 w 1630787"/>
              <a:gd name="connsiteY9" fmla="*/ 0 h 163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0787" h="1630787">
                <a:moveTo>
                  <a:pt x="815391" y="264333"/>
                </a:moveTo>
                <a:cubicBezTo>
                  <a:pt x="510393" y="264333"/>
                  <a:pt x="263143" y="511583"/>
                  <a:pt x="263143" y="816582"/>
                </a:cubicBezTo>
                <a:cubicBezTo>
                  <a:pt x="263143" y="1121580"/>
                  <a:pt x="510393" y="1368831"/>
                  <a:pt x="815391" y="1368831"/>
                </a:cubicBezTo>
                <a:cubicBezTo>
                  <a:pt x="1120390" y="1368831"/>
                  <a:pt x="1367640" y="1121580"/>
                  <a:pt x="1367640" y="816582"/>
                </a:cubicBezTo>
                <a:cubicBezTo>
                  <a:pt x="1367640" y="511583"/>
                  <a:pt x="1120390" y="264333"/>
                  <a:pt x="815391" y="264333"/>
                </a:cubicBezTo>
                <a:close/>
                <a:moveTo>
                  <a:pt x="815394" y="0"/>
                </a:moveTo>
                <a:cubicBezTo>
                  <a:pt x="1265723" y="0"/>
                  <a:pt x="1630787" y="365064"/>
                  <a:pt x="1630787" y="815393"/>
                </a:cubicBezTo>
                <a:cubicBezTo>
                  <a:pt x="1630787" y="1265723"/>
                  <a:pt x="1265723" y="1630787"/>
                  <a:pt x="815394" y="1630787"/>
                </a:cubicBezTo>
                <a:cubicBezTo>
                  <a:pt x="365064" y="1630787"/>
                  <a:pt x="0" y="1265723"/>
                  <a:pt x="0" y="815393"/>
                </a:cubicBezTo>
                <a:cubicBezTo>
                  <a:pt x="0" y="365064"/>
                  <a:pt x="365064" y="0"/>
                  <a:pt x="8153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grpSp>
        <p:nvGrpSpPr>
          <p:cNvPr id="7" name="组合 6"/>
          <p:cNvGrpSpPr/>
          <p:nvPr>
            <p:custDataLst>
              <p:tags r:id="rId2"/>
            </p:custDataLst>
          </p:nvPr>
        </p:nvGrpSpPr>
        <p:grpSpPr>
          <a:xfrm>
            <a:off x="10609242" y="2783462"/>
            <a:ext cx="1113155" cy="434975"/>
            <a:chOff x="1913" y="8875"/>
            <a:chExt cx="1753" cy="685"/>
          </a:xfrm>
        </p:grpSpPr>
        <p:sp>
          <p:nvSpPr>
            <p:cNvPr id="3" name="Freeform 2"/>
            <p:cNvSpPr/>
            <p:nvPr>
              <p:custDataLst>
                <p:tags r:id="rId8"/>
              </p:custDataLst>
            </p:nvPr>
          </p:nvSpPr>
          <p:spPr>
            <a:xfrm flipH="1">
              <a:off x="1913" y="8875"/>
              <a:ext cx="1753" cy="685"/>
            </a:xfrm>
            <a:custGeom>
              <a:avLst/>
              <a:gdLst>
                <a:gd name="connsiteX0" fmla="*/ 1319235 w 1451229"/>
                <a:gd name="connsiteY0" fmla="*/ 0 h 524534"/>
                <a:gd name="connsiteX1" fmla="*/ 791206 w 1451229"/>
                <a:gd name="connsiteY1" fmla="*/ 0 h 524534"/>
                <a:gd name="connsiteX2" fmla="*/ 512084 w 1451229"/>
                <a:gd name="connsiteY2" fmla="*/ 0 h 524534"/>
                <a:gd name="connsiteX3" fmla="*/ 512084 w 1451229"/>
                <a:gd name="connsiteY3" fmla="*/ 1 h 524534"/>
                <a:gd name="connsiteX4" fmla="*/ 132006 w 1451229"/>
                <a:gd name="connsiteY4" fmla="*/ 1 h 524534"/>
                <a:gd name="connsiteX5" fmla="*/ 0 w 1451229"/>
                <a:gd name="connsiteY5" fmla="*/ 132008 h 524534"/>
                <a:gd name="connsiteX6" fmla="*/ 0 w 1451229"/>
                <a:gd name="connsiteY6" fmla="*/ 217271 h 524534"/>
                <a:gd name="connsiteX7" fmla="*/ 0 w 1451229"/>
                <a:gd name="connsiteY7" fmla="*/ 307266 h 524534"/>
                <a:gd name="connsiteX8" fmla="*/ 0 w 1451229"/>
                <a:gd name="connsiteY8" fmla="*/ 392529 h 524534"/>
                <a:gd name="connsiteX9" fmla="*/ 105403 w 1451229"/>
                <a:gd name="connsiteY9" fmla="*/ 521853 h 524534"/>
                <a:gd name="connsiteX10" fmla="*/ 131994 w 1451229"/>
                <a:gd name="connsiteY10" fmla="*/ 524534 h 524534"/>
                <a:gd name="connsiteX11" fmla="*/ 660023 w 1451229"/>
                <a:gd name="connsiteY11" fmla="*/ 524534 h 524534"/>
                <a:gd name="connsiteX12" fmla="*/ 939145 w 1451229"/>
                <a:gd name="connsiteY12" fmla="*/ 524534 h 524534"/>
                <a:gd name="connsiteX13" fmla="*/ 939145 w 1451229"/>
                <a:gd name="connsiteY13" fmla="*/ 524533 h 524534"/>
                <a:gd name="connsiteX14" fmla="*/ 1319222 w 1451229"/>
                <a:gd name="connsiteY14" fmla="*/ 524533 h 524534"/>
                <a:gd name="connsiteX15" fmla="*/ 1451229 w 1451229"/>
                <a:gd name="connsiteY15" fmla="*/ 392526 h 524534"/>
                <a:gd name="connsiteX16" fmla="*/ 1451229 w 1451229"/>
                <a:gd name="connsiteY16" fmla="*/ 307263 h 524534"/>
                <a:gd name="connsiteX17" fmla="*/ 1451229 w 1451229"/>
                <a:gd name="connsiteY17" fmla="*/ 217268 h 524534"/>
                <a:gd name="connsiteX18" fmla="*/ 1451229 w 1451229"/>
                <a:gd name="connsiteY18" fmla="*/ 132005 h 524534"/>
                <a:gd name="connsiteX19" fmla="*/ 1345826 w 1451229"/>
                <a:gd name="connsiteY19" fmla="*/ 2681 h 52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1229" h="524534">
                  <a:moveTo>
                    <a:pt x="1319235" y="0"/>
                  </a:moveTo>
                  <a:lnTo>
                    <a:pt x="791206" y="0"/>
                  </a:lnTo>
                  <a:lnTo>
                    <a:pt x="512084" y="0"/>
                  </a:lnTo>
                  <a:lnTo>
                    <a:pt x="512084" y="1"/>
                  </a:lnTo>
                  <a:lnTo>
                    <a:pt x="132006" y="1"/>
                  </a:lnTo>
                  <a:cubicBezTo>
                    <a:pt x="59101" y="1"/>
                    <a:pt x="0" y="59102"/>
                    <a:pt x="0" y="132008"/>
                  </a:cubicBezTo>
                  <a:lnTo>
                    <a:pt x="0" y="217271"/>
                  </a:lnTo>
                  <a:lnTo>
                    <a:pt x="0" y="307266"/>
                  </a:lnTo>
                  <a:lnTo>
                    <a:pt x="0" y="392529"/>
                  </a:lnTo>
                  <a:cubicBezTo>
                    <a:pt x="0" y="456321"/>
                    <a:pt x="45250" y="509544"/>
                    <a:pt x="105403" y="521853"/>
                  </a:cubicBezTo>
                  <a:lnTo>
                    <a:pt x="131994" y="524534"/>
                  </a:lnTo>
                  <a:lnTo>
                    <a:pt x="660023" y="524534"/>
                  </a:lnTo>
                  <a:lnTo>
                    <a:pt x="939145" y="524534"/>
                  </a:lnTo>
                  <a:lnTo>
                    <a:pt x="939145" y="524533"/>
                  </a:lnTo>
                  <a:lnTo>
                    <a:pt x="1319222" y="524533"/>
                  </a:lnTo>
                  <a:cubicBezTo>
                    <a:pt x="1392128" y="524533"/>
                    <a:pt x="1451229" y="465432"/>
                    <a:pt x="1451229" y="392526"/>
                  </a:cubicBezTo>
                  <a:lnTo>
                    <a:pt x="1451229" y="307263"/>
                  </a:lnTo>
                  <a:lnTo>
                    <a:pt x="1451229" y="217268"/>
                  </a:lnTo>
                  <a:lnTo>
                    <a:pt x="1451229" y="132005"/>
                  </a:lnTo>
                  <a:cubicBezTo>
                    <a:pt x="1451229" y="68213"/>
                    <a:pt x="1405979" y="14990"/>
                    <a:pt x="1345826" y="2681"/>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微软雅黑" panose="020B0503020204020204" pitchFamily="34" charset="-122"/>
                <a:ea typeface="微软雅黑" panose="020B0503020204020204" pitchFamily="34" charset="-122"/>
              </a:endParaRPr>
            </a:p>
          </p:txBody>
        </p:sp>
        <p:sp>
          <p:nvSpPr>
            <p:cNvPr id="4" name="装饰文本"/>
            <p:cNvSpPr txBox="1"/>
            <p:nvPr>
              <p:custDataLst>
                <p:tags r:id="rId9"/>
              </p:custDataLst>
            </p:nvPr>
          </p:nvSpPr>
          <p:spPr>
            <a:xfrm>
              <a:off x="2257" y="9036"/>
              <a:ext cx="1099" cy="339"/>
            </a:xfrm>
            <a:prstGeom prst="rect">
              <a:avLst/>
            </a:prstGeom>
            <a:noFill/>
          </p:spPr>
          <p:txBody>
            <a:bodyPr wrap="none" rtlCol="0">
              <a:spAutoFit/>
            </a:bodyPr>
            <a:lstStyle/>
            <a:p>
              <a:pPr algn="ctr"/>
              <a:r>
                <a:rPr lang="zh-CN" altLang="en-US" sz="800"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rPr>
                <a:t>个人空间</a:t>
              </a:r>
              <a:endParaRPr lang="en-US" altLang="zh-CN" sz="800" spc="200" dirty="0">
                <a:latin typeface="微软雅黑" panose="020B0503020204020204" pitchFamily="34" charset="-122"/>
                <a:ea typeface="微软雅黑" panose="020B0503020204020204" pitchFamily="34" charset="-122"/>
                <a:cs typeface="Poppins" pitchFamily="2" charset="77"/>
                <a:sym typeface="思源黑体 CN" panose="020B0500000000000000" pitchFamily="34" charset="-122"/>
              </a:endParaRPr>
            </a:p>
          </p:txBody>
        </p:sp>
      </p:grpSp>
      <p:grpSp>
        <p:nvGrpSpPr>
          <p:cNvPr id="8" name="组合 7">
            <a:extLst>
              <a:ext uri="{FF2B5EF4-FFF2-40B4-BE49-F238E27FC236}">
                <a16:creationId xmlns:a16="http://schemas.microsoft.com/office/drawing/2014/main" id="{34D56D44-77EB-0593-F01E-282E3820C472}"/>
              </a:ext>
            </a:extLst>
          </p:cNvPr>
          <p:cNvGrpSpPr/>
          <p:nvPr>
            <p:custDataLst>
              <p:tags r:id="rId3"/>
            </p:custDataLst>
          </p:nvPr>
        </p:nvGrpSpPr>
        <p:grpSpPr>
          <a:xfrm>
            <a:off x="11484475" y="240432"/>
            <a:ext cx="452072" cy="445050"/>
            <a:chOff x="10440294" y="657121"/>
            <a:chExt cx="998542" cy="983032"/>
          </a:xfrm>
        </p:grpSpPr>
        <p:cxnSp>
          <p:nvCxnSpPr>
            <p:cNvPr id="19" name="平滑1"/>
            <p:cNvCxnSpPr/>
            <p:nvPr>
              <p:custDataLst>
                <p:tags r:id="rId6"/>
              </p:custDataLst>
            </p:nvPr>
          </p:nvCxnSpPr>
          <p:spPr>
            <a:xfrm flipH="1">
              <a:off x="10440294" y="657121"/>
              <a:ext cx="998542" cy="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平滑1"/>
            <p:cNvCxnSpPr/>
            <p:nvPr>
              <p:custDataLst>
                <p:tags r:id="rId7"/>
              </p:custDataLst>
            </p:nvPr>
          </p:nvCxnSpPr>
          <p:spPr>
            <a:xfrm flipH="1">
              <a:off x="11435163" y="657121"/>
              <a:ext cx="1" cy="983032"/>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5" name="图片/文字云"/>
          <p:cNvSpPr/>
          <p:nvPr>
            <p:custDataLst>
              <p:tags r:id="rId4"/>
            </p:custDataLst>
          </p:nvPr>
        </p:nvSpPr>
        <p:spPr>
          <a:xfrm>
            <a:off x="8305800" y="802059"/>
            <a:ext cx="2631543" cy="2198891"/>
          </a:xfrm>
          <a:prstGeom prst="roundRect">
            <a:avLst/>
          </a:prstGeom>
          <a:blipFill dpi="0" rotWithShape="0">
            <a:blip r:embed="rId12"/>
            <a:srcRect/>
            <a:stretch>
              <a:fillRect/>
            </a:stretch>
          </a:blipFill>
          <a:ln w="34129">
            <a:solidFill>
              <a:schemeClr val="accent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标题">
            <a:extLst>
              <a:ext uri="{FF2B5EF4-FFF2-40B4-BE49-F238E27FC236}">
                <a16:creationId xmlns:a16="http://schemas.microsoft.com/office/drawing/2014/main" id="{75A95030-720B-4E69-FF26-50134B594EDB}"/>
              </a:ext>
            </a:extLst>
          </p:cNvPr>
          <p:cNvSpPr txBox="1"/>
          <p:nvPr>
            <p:custDataLst>
              <p:tags r:id="rId5"/>
            </p:custDataLst>
          </p:nvPr>
        </p:nvSpPr>
        <p:spPr>
          <a:xfrm>
            <a:off x="513403" y="530809"/>
            <a:ext cx="5575581" cy="1295771"/>
          </a:xfrm>
          <a:prstGeom prst="rect">
            <a:avLst/>
          </a:prstGeom>
          <a:noFill/>
        </p:spPr>
        <p:txBody>
          <a:bodyPr wrap="square" rtlCol="0" anchor="b" anchorCtr="0">
            <a:norm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lang="zh-CN" altLang="en-US" sz="32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2" name="图片 1">
            <a:extLst>
              <a:ext uri="{FF2B5EF4-FFF2-40B4-BE49-F238E27FC236}">
                <a16:creationId xmlns:a16="http://schemas.microsoft.com/office/drawing/2014/main" id="{C6E55986-31C9-E86E-B9C2-82FCA7ADD197}"/>
              </a:ext>
            </a:extLst>
          </p:cNvPr>
          <p:cNvPicPr>
            <a:picLocks noChangeAspect="1"/>
          </p:cNvPicPr>
          <p:nvPr/>
        </p:nvPicPr>
        <p:blipFill rotWithShape="1">
          <a:blip r:embed="rId13">
            <a:extLst>
              <a:ext uri="{28A0092B-C50C-407E-A947-70E740481C1C}">
                <a14:useLocalDpi xmlns:a14="http://schemas.microsoft.com/office/drawing/2010/main" val="0"/>
              </a:ext>
            </a:extLst>
          </a:blip>
          <a:srcRect l="30100"/>
          <a:stretch/>
        </p:blipFill>
        <p:spPr>
          <a:xfrm>
            <a:off x="2310968" y="576529"/>
            <a:ext cx="4661936" cy="2198891"/>
          </a:xfrm>
          <a:prstGeom prst="rect">
            <a:avLst/>
          </a:prstGeom>
          <a:effectLst>
            <a:outerShdw blurRad="50800" dist="38100" dir="2700000" sx="102000" sy="102000" algn="tl" rotWithShape="0">
              <a:prstClr val="black">
                <a:alpha val="40000"/>
              </a:prstClr>
            </a:outerShdw>
          </a:effectLst>
        </p:spPr>
      </p:pic>
      <p:pic>
        <p:nvPicPr>
          <p:cNvPr id="12" name="图片 11">
            <a:extLst>
              <a:ext uri="{FF2B5EF4-FFF2-40B4-BE49-F238E27FC236}">
                <a16:creationId xmlns:a16="http://schemas.microsoft.com/office/drawing/2014/main" id="{0B019C71-9077-D7C1-6F74-1E27F432B7AF}"/>
              </a:ext>
            </a:extLst>
          </p:cNvPr>
          <p:cNvPicPr>
            <a:picLocks noChangeAspect="1"/>
          </p:cNvPicPr>
          <p:nvPr/>
        </p:nvPicPr>
        <p:blipFill>
          <a:blip r:embed="rId14"/>
          <a:stretch>
            <a:fillRect/>
          </a:stretch>
        </p:blipFill>
        <p:spPr>
          <a:xfrm>
            <a:off x="513403" y="3462071"/>
            <a:ext cx="9486900" cy="2819400"/>
          </a:xfrm>
          <a:prstGeom prst="rect">
            <a:avLst/>
          </a:prstGeom>
          <a:effectLst>
            <a:outerShdw blurRad="50800" dist="38100" dir="2700000" sx="101000" sy="101000" algn="tl" rotWithShape="0">
              <a:prstClr val="black">
                <a:alpha val="40000"/>
              </a:prstClr>
            </a:outerShdw>
          </a:effectLst>
        </p:spPr>
      </p:pic>
      <p:cxnSp>
        <p:nvCxnSpPr>
          <p:cNvPr id="14" name="直接箭头连接符 13">
            <a:extLst>
              <a:ext uri="{FF2B5EF4-FFF2-40B4-BE49-F238E27FC236}">
                <a16:creationId xmlns:a16="http://schemas.microsoft.com/office/drawing/2014/main" id="{21C2D7DD-3301-7EA5-4DBB-4A5FF91E18A3}"/>
              </a:ext>
            </a:extLst>
          </p:cNvPr>
          <p:cNvCxnSpPr/>
          <p:nvPr/>
        </p:nvCxnSpPr>
        <p:spPr>
          <a:xfrm flipH="1">
            <a:off x="7071360" y="1901504"/>
            <a:ext cx="1535846" cy="0"/>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C100272B-D6B2-2206-8775-01C9FDA7CACC}"/>
              </a:ext>
            </a:extLst>
          </p:cNvPr>
          <p:cNvCxnSpPr>
            <a:cxnSpLocks/>
          </p:cNvCxnSpPr>
          <p:nvPr/>
        </p:nvCxnSpPr>
        <p:spPr>
          <a:xfrm flipH="1">
            <a:off x="7243775" y="2775420"/>
            <a:ext cx="1363431" cy="443017"/>
          </a:xfrm>
          <a:prstGeom prst="straightConnector1">
            <a:avLst/>
          </a:prstGeom>
          <a:ln w="31750">
            <a:headEnd type="ova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over dir="lu"/>
      </p:transition>
    </mc:Choice>
    <mc:Fallback xmlns="">
      <p:transition spd="slow">
        <p:cover dir="l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E90C7846-5AA4-883C-D8F9-9D9DD6F6903E}"/>
              </a:ext>
            </a:extLst>
          </p:cNvPr>
          <p:cNvSpPr/>
          <p:nvPr/>
        </p:nvSpPr>
        <p:spPr>
          <a:xfrm>
            <a:off x="10946660" y="4310636"/>
            <a:ext cx="1245340" cy="1876151"/>
          </a:xfrm>
          <a:custGeom>
            <a:avLst/>
            <a:gdLst>
              <a:gd name="connsiteX0" fmla="*/ 1222318 w 1245340"/>
              <a:gd name="connsiteY0" fmla="*/ 0 h 1876151"/>
              <a:gd name="connsiteX1" fmla="*/ 1245340 w 1245340"/>
              <a:gd name="connsiteY1" fmla="*/ 0 h 1876151"/>
              <a:gd name="connsiteX2" fmla="*/ 1245340 w 1245340"/>
              <a:gd name="connsiteY2" fmla="*/ 1876151 h 1876151"/>
              <a:gd name="connsiteX3" fmla="*/ 0 w 1245340"/>
              <a:gd name="connsiteY3" fmla="*/ 1876151 h 1876151"/>
            </a:gdLst>
            <a:ahLst/>
            <a:cxnLst>
              <a:cxn ang="0">
                <a:pos x="connsiteX0" y="connsiteY0"/>
              </a:cxn>
              <a:cxn ang="0">
                <a:pos x="connsiteX1" y="connsiteY1"/>
              </a:cxn>
              <a:cxn ang="0">
                <a:pos x="connsiteX2" y="connsiteY2"/>
              </a:cxn>
              <a:cxn ang="0">
                <a:pos x="connsiteX3" y="connsiteY3"/>
              </a:cxn>
            </a:cxnLst>
            <a:rect l="l" t="t" r="r" b="b"/>
            <a:pathLst>
              <a:path w="1245340" h="1876151">
                <a:moveTo>
                  <a:pt x="1222318" y="0"/>
                </a:moveTo>
                <a:lnTo>
                  <a:pt x="1245340" y="0"/>
                </a:lnTo>
                <a:lnTo>
                  <a:pt x="1245340" y="1876151"/>
                </a:lnTo>
                <a:lnTo>
                  <a:pt x="0" y="1876151"/>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7" name="任意多边形: 形状 6">
            <a:extLst>
              <a:ext uri="{FF2B5EF4-FFF2-40B4-BE49-F238E27FC236}">
                <a16:creationId xmlns:a16="http://schemas.microsoft.com/office/drawing/2014/main" id="{9E41FDB2-D54F-2A9B-629D-146559D9D8FD}"/>
              </a:ext>
            </a:extLst>
          </p:cNvPr>
          <p:cNvSpPr/>
          <p:nvPr/>
        </p:nvSpPr>
        <p:spPr>
          <a:xfrm>
            <a:off x="10731500" y="5438888"/>
            <a:ext cx="1460500" cy="1419112"/>
          </a:xfrm>
          <a:custGeom>
            <a:avLst/>
            <a:gdLst>
              <a:gd name="connsiteX0" fmla="*/ 460728 w 1460500"/>
              <a:gd name="connsiteY0" fmla="*/ 0 h 1419112"/>
              <a:gd name="connsiteX1" fmla="*/ 1460500 w 1460500"/>
              <a:gd name="connsiteY1" fmla="*/ 0 h 1419112"/>
              <a:gd name="connsiteX2" fmla="*/ 1460500 w 1460500"/>
              <a:gd name="connsiteY2" fmla="*/ 412179 h 1419112"/>
              <a:gd name="connsiteX3" fmla="*/ 804350 w 1460500"/>
              <a:gd name="connsiteY3" fmla="*/ 1419112 h 1419112"/>
              <a:gd name="connsiteX4" fmla="*/ 0 w 1460500"/>
              <a:gd name="connsiteY4" fmla="*/ 1419112 h 1419112"/>
              <a:gd name="connsiteX5" fmla="*/ 0 w 1460500"/>
              <a:gd name="connsiteY5" fmla="*/ 707177 h 14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0500" h="1419112">
                <a:moveTo>
                  <a:pt x="460728" y="0"/>
                </a:moveTo>
                <a:lnTo>
                  <a:pt x="1460500" y="0"/>
                </a:lnTo>
                <a:lnTo>
                  <a:pt x="1460500" y="412179"/>
                </a:lnTo>
                <a:lnTo>
                  <a:pt x="804350" y="1419112"/>
                </a:lnTo>
                <a:lnTo>
                  <a:pt x="0" y="1419112"/>
                </a:lnTo>
                <a:lnTo>
                  <a:pt x="0" y="707177"/>
                </a:lnTo>
                <a:close/>
              </a:path>
            </a:pathLst>
          </a:custGeom>
          <a:gradFill>
            <a:gsLst>
              <a:gs pos="0">
                <a:schemeClr val="accent1"/>
              </a:gs>
              <a:gs pos="100000">
                <a:srgbClr val="FFFFFF">
                  <a:alpha val="0"/>
                </a:srgbClr>
              </a:gs>
            </a:gsLst>
            <a:lin ang="5400000" scaled="1"/>
          </a:gradFill>
          <a:ln w="19327" cap="flat">
            <a:noFill/>
            <a:prstDash val="solid"/>
            <a:miter/>
          </a:ln>
        </p:spPr>
        <p:txBody>
          <a:bodyPr wrap="square" rtlCol="0" anchor="ctr">
            <a:noAutofit/>
          </a:bodyPr>
          <a:lstStyle/>
          <a:p>
            <a:endParaRPr lang="zh-CN" altLang="en-US"/>
          </a:p>
        </p:txBody>
      </p:sp>
      <p:sp>
        <p:nvSpPr>
          <p:cNvPr id="2" name="Text1">
            <a:extLst>
              <a:ext uri="{FF2B5EF4-FFF2-40B4-BE49-F238E27FC236}">
                <a16:creationId xmlns:a16="http://schemas.microsoft.com/office/drawing/2014/main" id="{2CC40235-0E4A-CDAA-7AF5-6F33630676AB}"/>
              </a:ext>
            </a:extLst>
          </p:cNvPr>
          <p:cNvSpPr txBox="1"/>
          <p:nvPr>
            <p:custDataLst>
              <p:tags r:id="rId2"/>
            </p:custDataLst>
          </p:nvPr>
        </p:nvSpPr>
        <p:spPr>
          <a:xfrm>
            <a:off x="665481" y="970754"/>
            <a:ext cx="1904999" cy="1259734"/>
          </a:xfrm>
          <a:prstGeom prst="rect">
            <a:avLst/>
          </a:prstGeom>
          <a:noFill/>
        </p:spPr>
        <p:txBody>
          <a:bodyPr wrap="square" rtlCol="0" anchor="ctr">
            <a:normAutofit fontScale="97500" lnSpcReduction="10000"/>
          </a:bodyPr>
          <a:lstStyle/>
          <a:p>
            <a:pPr>
              <a:lnSpc>
                <a:spcPct val="120000"/>
              </a:lnSpc>
              <a:spcBef>
                <a:spcPct val="0"/>
              </a:spcBef>
            </a:pPr>
            <a:r>
              <a:rPr lang="en-US" altLang="zh-CN" sz="7200" b="1">
                <a:solidFill>
                  <a:schemeClr val="accent1"/>
                </a:solidFill>
                <a:latin typeface="微软雅黑" panose="020B0503020204020204" pitchFamily="34" charset="-122"/>
                <a:ea typeface="微软雅黑" panose="020B0503020204020204" pitchFamily="34" charset="-122"/>
              </a:rPr>
              <a:t>02</a:t>
            </a:r>
            <a:endParaRPr lang="en-US" altLang="zh-CN" sz="7200" b="1" dirty="0">
              <a:solidFill>
                <a:schemeClr val="accent1"/>
              </a:solidFill>
              <a:latin typeface="微软雅黑" panose="020B0503020204020204" pitchFamily="34" charset="-122"/>
              <a:ea typeface="微软雅黑" panose="020B0503020204020204" pitchFamily="34" charset="-122"/>
            </a:endParaRPr>
          </a:p>
        </p:txBody>
      </p:sp>
      <p:sp>
        <p:nvSpPr>
          <p:cNvPr id="3" name="Text2">
            <a:extLst>
              <a:ext uri="{FF2B5EF4-FFF2-40B4-BE49-F238E27FC236}">
                <a16:creationId xmlns:a16="http://schemas.microsoft.com/office/drawing/2014/main" id="{F769BF4B-66EB-F0CF-5CE9-443383F577F7}"/>
              </a:ext>
            </a:extLst>
          </p:cNvPr>
          <p:cNvSpPr txBox="1"/>
          <p:nvPr>
            <p:custDataLst>
              <p:tags r:id="rId3"/>
            </p:custDataLst>
          </p:nvPr>
        </p:nvSpPr>
        <p:spPr>
          <a:xfrm>
            <a:off x="845820" y="2785110"/>
            <a:ext cx="9697085" cy="1881505"/>
          </a:xfrm>
          <a:prstGeom prst="rect">
            <a:avLst/>
          </a:prstGeom>
          <a:noFill/>
        </p:spPr>
        <p:txBody>
          <a:bodyPr wrap="square" rtlCol="0" anchor="b"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fontAlgn="ctr"/>
            <a:r>
              <a:rPr lang="zh-CN" altLang="en-US" sz="6000" spc="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rPr>
              <a:t>首页</a:t>
            </a:r>
            <a:endParaRPr lang="zh-CN" altLang="en-US" sz="6000" spc="0" dirty="0">
              <a:solidFill>
                <a:schemeClr val="tx1"/>
              </a:solidFill>
              <a:uFillTx/>
              <a:latin typeface="微软雅黑" panose="020B0503020204020204" pitchFamily="34" charset="-122"/>
              <a:ea typeface="微软雅黑" panose="020B0503020204020204" pitchFamily="34" charset="-122"/>
              <a:cs typeface="字体圈欣意冠黑体" panose="00000500000000000000" charset="-122"/>
              <a:sym typeface="+mn-lt"/>
            </a:endParaRPr>
          </a:p>
        </p:txBody>
      </p:sp>
      <p:sp>
        <p:nvSpPr>
          <p:cNvPr id="4" name="Text3">
            <a:extLst>
              <a:ext uri="{FF2B5EF4-FFF2-40B4-BE49-F238E27FC236}">
                <a16:creationId xmlns:a16="http://schemas.microsoft.com/office/drawing/2014/main" id="{75321A33-0EA8-1EA7-75D9-0F765F804D2A}"/>
              </a:ext>
            </a:extLst>
          </p:cNvPr>
          <p:cNvSpPr txBox="1"/>
          <p:nvPr>
            <p:custDataLst>
              <p:tags r:id="rId4"/>
            </p:custDataLst>
          </p:nvPr>
        </p:nvSpPr>
        <p:spPr>
          <a:xfrm>
            <a:off x="845820" y="4735195"/>
            <a:ext cx="9696450" cy="748030"/>
          </a:xfrm>
          <a:prstGeom prst="rect">
            <a:avLst/>
          </a:prstGeom>
          <a:noFill/>
        </p:spPr>
        <p:txBody>
          <a:bodyPr wrap="square" rtlCol="0" anchor="t" anchorCtr="0">
            <a:normAutofit/>
          </a:bodyPr>
          <a:lstStyle/>
          <a:p>
            <a:r>
              <a:rPr lang="en-US" sz="140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rPr>
              <a:t>home page</a:t>
            </a:r>
            <a:endParaRPr lang="en-US" sz="1400" dirty="0">
              <a:solidFill>
                <a:schemeClr val="bg2"/>
              </a:solidFill>
              <a:uFillTx/>
              <a:latin typeface="微软雅黑" panose="020B0503020204020204" pitchFamily="34" charset="-122"/>
              <a:ea typeface="微软雅黑" panose="020B0503020204020204" pitchFamily="34" charset="-122"/>
              <a:cs typeface="Open Sans" panose="020B0606030504020204" pitchFamily="34" charset="0"/>
              <a:sym typeface="+mn-ea"/>
            </a:endParaRPr>
          </a:p>
        </p:txBody>
      </p:sp>
      <p:grpSp>
        <p:nvGrpSpPr>
          <p:cNvPr id="6" name="组合 5">
            <a:extLst>
              <a:ext uri="{FF2B5EF4-FFF2-40B4-BE49-F238E27FC236}">
                <a16:creationId xmlns:a16="http://schemas.microsoft.com/office/drawing/2014/main" id="{54D3C1FD-2384-8C98-9631-8332C59FFE97}"/>
              </a:ext>
            </a:extLst>
          </p:cNvPr>
          <p:cNvGrpSpPr/>
          <p:nvPr/>
        </p:nvGrpSpPr>
        <p:grpSpPr>
          <a:xfrm>
            <a:off x="899795" y="2230755"/>
            <a:ext cx="665480" cy="250825"/>
            <a:chOff x="690695" y="266700"/>
            <a:chExt cx="1761702" cy="533400"/>
          </a:xfrm>
        </p:grpSpPr>
        <p:sp>
          <p:nvSpPr>
            <p:cNvPr id="8" name="箭头: V 形 7">
              <a:extLst>
                <a:ext uri="{FF2B5EF4-FFF2-40B4-BE49-F238E27FC236}">
                  <a16:creationId xmlns:a16="http://schemas.microsoft.com/office/drawing/2014/main" id="{2B4C08F5-A802-C8E7-B236-7352BBE128B4}"/>
                </a:ext>
              </a:extLst>
            </p:cNvPr>
            <p:cNvSpPr/>
            <p:nvPr>
              <p:custDataLst>
                <p:tags r:id="rId6"/>
              </p:custDataLst>
            </p:nvPr>
          </p:nvSpPr>
          <p:spPr>
            <a:xfrm>
              <a:off x="690695"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 name="箭头: V 形 8">
              <a:extLst>
                <a:ext uri="{FF2B5EF4-FFF2-40B4-BE49-F238E27FC236}">
                  <a16:creationId xmlns:a16="http://schemas.microsoft.com/office/drawing/2014/main" id="{868E3C1F-D72E-38D9-409A-10CF24C56D75}"/>
                </a:ext>
              </a:extLst>
            </p:cNvPr>
            <p:cNvSpPr/>
            <p:nvPr>
              <p:custDataLst>
                <p:tags r:id="rId7"/>
              </p:custDataLst>
            </p:nvPr>
          </p:nvSpPr>
          <p:spPr>
            <a:xfrm>
              <a:off x="1238171"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V 形 9">
              <a:extLst>
                <a:ext uri="{FF2B5EF4-FFF2-40B4-BE49-F238E27FC236}">
                  <a16:creationId xmlns:a16="http://schemas.microsoft.com/office/drawing/2014/main" id="{29D9393B-DAAE-3ED3-C5D0-E79F41BD6F88}"/>
                </a:ext>
              </a:extLst>
            </p:cNvPr>
            <p:cNvSpPr/>
            <p:nvPr>
              <p:custDataLst>
                <p:tags r:id="rId8"/>
              </p:custDataLst>
            </p:nvPr>
          </p:nvSpPr>
          <p:spPr>
            <a:xfrm>
              <a:off x="1785647" y="266700"/>
              <a:ext cx="666750" cy="533400"/>
            </a:xfrm>
            <a:prstGeom prst="chevron">
              <a:avLst>
                <a:gd name="adj" fmla="val 464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 name="Text1" hidden="1">
            <a:extLst>
              <a:ext uri="{FF2B5EF4-FFF2-40B4-BE49-F238E27FC236}">
                <a16:creationId xmlns:a16="http://schemas.microsoft.com/office/drawing/2014/main" id="{A4434EFE-6982-D620-63FA-2F17A7DBF67B}"/>
              </a:ext>
            </a:extLst>
          </p:cNvPr>
          <p:cNvSpPr txBox="1"/>
          <p:nvPr>
            <p:custDataLst>
              <p:tags r:id="rId5"/>
            </p:custDataLst>
          </p:nvPr>
        </p:nvSpPr>
        <p:spPr>
          <a:xfrm>
            <a:off x="19193408" y="115545"/>
            <a:ext cx="6747409" cy="1316910"/>
          </a:xfrm>
          <a:prstGeom prst="rect">
            <a:avLst/>
          </a:prstGeom>
          <a:noFill/>
        </p:spPr>
        <p:txBody>
          <a:bodyPr wrap="square" rtlCol="0" anchor="b" anchorCtr="0">
            <a:normAutofit/>
          </a:bodyPr>
          <a:lstStyle/>
          <a:p>
            <a:pPr marL="0" marR="0" lvl="0" algn="l" defTabSz="914400" rtl="0" eaLnBrk="1" fontAlgn="ctr" latinLnBrk="0" hangingPunct="1">
              <a:lnSpc>
                <a:spcPct val="120000"/>
              </a:lnSpc>
              <a:spcBef>
                <a:spcPts val="0"/>
              </a:spcBef>
              <a:spcAft>
                <a:spcPts val="0"/>
              </a:spcAft>
              <a:buClrTx/>
              <a:buSzTx/>
              <a:buFontTx/>
              <a:buNone/>
              <a:defRPr/>
            </a:pPr>
            <a:r>
              <a:rPr lang="zh-CN" altLang="en-US" sz="4800" b="1" noProof="0">
                <a:ln>
                  <a:noFill/>
                </a:ln>
                <a:effectLst/>
                <a:uLnTx/>
                <a:uFillTx/>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rPr>
              <a:t>我的关注</a:t>
            </a:r>
            <a:endParaRPr lang="zh-CN" altLang="en-US" sz="4800" b="1" dirty="0">
              <a:latin typeface="微软雅黑" panose="020B0503020204020204" pitchFamily="34" charset="-122"/>
              <a:ea typeface="微软雅黑" panose="020B0503020204020204" pitchFamily="34" charset="-122"/>
              <a:cs typeface="微软雅黑" panose="020B0503020204020204" charset="-122"/>
              <a:sym typeface="思源黑体 CN" panose="020B0500000000000000" pitchFamily="34" charset="-122"/>
            </a:endParaRPr>
          </a:p>
        </p:txBody>
      </p:sp>
      <p:pic>
        <p:nvPicPr>
          <p:cNvPr id="12" name="图片 11">
            <a:extLst>
              <a:ext uri="{FF2B5EF4-FFF2-40B4-BE49-F238E27FC236}">
                <a16:creationId xmlns:a16="http://schemas.microsoft.com/office/drawing/2014/main" id="{840077FC-DB5F-6191-E405-4BA9FD351C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06748" y="620864"/>
            <a:ext cx="8239432" cy="5883150"/>
          </a:xfrm>
          <a:prstGeom prst="rect">
            <a:avLst/>
          </a:prstGeom>
          <a:effectLst>
            <a:outerShdw blurRad="50800" dist="38100" dir="2700000" sx="102000" sy="102000" algn="tl" rotWithShape="0">
              <a:prstClr val="black">
                <a:alpha val="40000"/>
              </a:prstClr>
            </a:outerShdw>
          </a:effectLst>
        </p:spPr>
      </p:pic>
    </p:spTree>
    <p:custDataLst>
      <p:tags r:id="rId1"/>
    </p:custDataLst>
    <p:extLst>
      <p:ext uri="{BB962C8B-B14F-4D97-AF65-F5344CB8AC3E}">
        <p14:creationId xmlns:p14="http://schemas.microsoft.com/office/powerpoint/2010/main" val="4659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to="" calcmode="lin" valueType="num">
                                      <p:cBhvr>
                                        <p:cTn id="7" dur="1" fill="hold">
                                          <p:stCondLst>
                                            <p:cond delay="0"/>
                                          </p:stCondLst>
                                        </p:cTn>
                                        <p:tgtEl>
                                          <p:spTgt spid="3"/>
                                        </p:tgtEl>
                                        <p:attrNameLst>
                                          <p:attrName>ppt_x</p:attrName>
                                        </p:attrNameLst>
                                      </p:cBhvr>
                                      <p:tavLst>
                                        <p:tav tm="0">
                                          <p:val>
                                            <p:strVal val="#ppt_x"/>
                                          </p:val>
                                        </p:tav>
                                        <p:tav tm="100000">
                                          <p:val>
                                            <p:strVal val="#ppt_x+0.15*sin(rand(0-360)+0)+2"/>
                                          </p:val>
                                        </p:tav>
                                      </p:tavLst>
                                    </p:anim>
                                    <p:anim to="" calcmode="lin" valueType="num">
                                      <p:cBhvr>
                                        <p:cTn id="8" dur="1" fill="hold">
                                          <p:stCondLst>
                                            <p:cond delay="0"/>
                                          </p:stCondLst>
                                        </p:cTn>
                                        <p:tgtEl>
                                          <p:spTgt spid="3"/>
                                        </p:tgtEl>
                                        <p:attrNameLst>
                                          <p:attrName>ppt_y</p:attrName>
                                        </p:attrNameLst>
                                      </p:cBhvr>
                                      <p:tavLst>
                                        <p:tav tm="0">
                                          <p:val>
                                            <p:strVal val="#ppt_y"/>
                                          </p:val>
                                        </p:tav>
                                        <p:tav tm="100000">
                                          <p:val>
                                            <p:strVal val="#ppt_y+0.15*sin(rand(0-360)+0)+2"/>
                                          </p:val>
                                        </p:tav>
                                      </p:tavLst>
                                    </p:anim>
                                    <p:anim to="" calcmode="lin" valueType="num">
                                      <p:cBhvr>
                                        <p:cTn id="9" dur="998" fill="hold">
                                          <p:stCondLst>
                                            <p:cond delay="2"/>
                                          </p:stCondLst>
                                        </p:cTn>
                                        <p:tgtEl>
                                          <p:spTgt spid="3"/>
                                        </p:tgtEl>
                                        <p:attrNameLst>
                                          <p:attrName>style.opacity</p:attrName>
                                        </p:attrNameLst>
                                      </p:cBhvr>
                                      <p:tavLst>
                                        <p:tav tm="0">
                                          <p:val>
                                            <p:strVal val="0"/>
                                          </p:val>
                                        </p:tav>
                                        <p:tav tm="100000">
                                          <p:val>
                                            <p:strVal val="1"/>
                                          </p:val>
                                        </p:tav>
                                      </p:tavLst>
                                    </p:anim>
                                    <p:animScale>
                                      <p:cBhvr>
                                        <p:cTn id="10" dur="998" fill="hold">
                                          <p:stCondLst>
                                            <p:cond delay="2"/>
                                          </p:stCondLst>
                                        </p:cTn>
                                        <p:tgtEl>
                                          <p:spTgt spid="3"/>
                                        </p:tgtEl>
                                      </p:cBhvr>
                                      <p:from x="500000" y="500000"/>
                                      <p:to x="100000" y="100000"/>
                                    </p:animScale>
                                    <p:anim to="" calcmode="lin" valueType="num">
                                      <p:cBhvr>
                                        <p:cTn id="11" dur="714" fill="hold">
                                          <p:stCondLst>
                                            <p:cond delay="286"/>
                                          </p:stCondLst>
                                        </p:cTn>
                                        <p:tgtEl>
                                          <p:spTgt spid="3"/>
                                        </p:tgtEl>
                                        <p:attrNameLst>
                                          <p:attrName>ppt_y</p:attrName>
                                        </p:attrNameLst>
                                      </p:cBhvr>
                                      <p:tavLst>
                                        <p:tav tm="0">
                                          <p:val>
                                            <p:strVal val="ppt_y-2"/>
                                          </p:val>
                                        </p:tav>
                                        <p:tav tm="100000">
                                          <p:val>
                                            <p:strVal val="#ppt_y"/>
                                          </p:val>
                                        </p:tav>
                                      </p:tavLst>
                                    </p:anim>
                                    <p:anim to="" calcmode="lin" valueType="num">
                                      <p:cBhvr>
                                        <p:cTn id="12" dur="714" fill="hold">
                                          <p:stCondLst>
                                            <p:cond delay="286"/>
                                          </p:stCondLst>
                                        </p:cTn>
                                        <p:tgtEl>
                                          <p:spTgt spid="3"/>
                                        </p:tgtEl>
                                        <p:attrNameLst>
                                          <p:attrName>ppt_x</p:attrName>
                                        </p:attrNameLst>
                                      </p:cBhvr>
                                      <p:tavLst>
                                        <p:tav tm="0">
                                          <p:val>
                                            <p:strVal val="ppt_x-2"/>
                                          </p:val>
                                        </p:tav>
                                        <p:tav tm="100000">
                                          <p:val>
                                            <p:strVal val="#ppt_x"/>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to="" calcmode="lin" valueType="num">
                                      <p:cBhvr>
                                        <p:cTn id="18"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9"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0"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21"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22"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to="" calcmode="lin" valueType="num">
                                      <p:cBhvr>
                                        <p:cTn id="25"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6"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7"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28"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29" dur="500" fill="hold">
                                          <p:stCondLst>
                                            <p:cond delay="0"/>
                                          </p:stCondLst>
                                        </p:cTn>
                                        <p:tgtEl>
                                          <p:spTgt spid="7"/>
                                        </p:tgtEl>
                                        <p:attrNameLst>
                                          <p:attrName>ppt_h</p:attrName>
                                        </p:attrNameLst>
                                      </p:cBhvr>
                                      <p:tavLst>
                                        <p:tav tm="0">
                                          <p:val>
                                            <p:strVal val="#ppt_h*2"/>
                                          </p:val>
                                        </p:tav>
                                        <p:tav tm="100000">
                                          <p:val>
                                            <p:strVal val="#ppt_h"/>
                                          </p:val>
                                        </p:tav>
                                      </p:tavLst>
                                    </p:anim>
                                  </p:childTnLst>
                                </p:cTn>
                              </p:par>
                              <p:par>
                                <p:cTn id="30" presetID="0" presetClass="entr" presetSubtype="0"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 to="" calcmode="lin" valueType="num">
                                      <p:cBhvr>
                                        <p:cTn id="32"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3"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4"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5"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6"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7" presetID="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to="" calcmode="lin" valueType="num">
                                      <p:cBhvr>
                                        <p:cTn id="39"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0"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1"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42"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43"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YOO_LOG_DOCUMENT_ID" val="e968e6b7de8b4062831f30ac4efe1164"/>
  <p:tag name="AIGCCREATORID" val="AIGC生成内容仅供参考-2024-04-08 0:07:41 -2536919"/>
  <p:tag name="TAG_COVER_TYPE" val="矢量"/>
  <p:tag name="TAG_COVER_THEME_COLOR" val="橙色"/>
  <p:tag name="TAG_CHATPPT_ID" val="06483f241ab84331a94c644f02994a8f"/>
  <p:tag name="TAG_PRESENTATION_TEMPLATE" val="{&quot;title&quot;:&quot;&quot;,&quot;style&quot;:&quot;\u5546\u52A1&quot;,&quot;template_type&quot;:&quot;\u77E2\u91CF&quot;,&quot;color&quot;:&quot;\u6A59\u8272&quot;,&quot;colorList&quot;:[&quot;#53301F&quot;,&quot;#FFFFFF&quot;,&quot;#FFFFFF&quot;,&quot;#4A2D26&quot;,&quot;#ff7b00&quot;,&quot;#ff8800&quot;,&quot;#ff9500&quot;,&quot;#ffa200&quot;,&quot;#ffb700&quot;,&quot;#ffc300&quot;,&quot;#ff7b00&quot;,&quot;#ff8800&quot;],&quot;background_picture_group&quot;:0,&quot;decorate_id&quot;:&quot;&quot;,&quot;background_section&quot;:&quot;\u5546\u52A103_\u4E2D_\u4E2D_\u53F3_\u5DE6&quot;,&quot;cover_id&quot;:&quot;rA9wkqM93H8M&quot;,&quot;cover_background_index&quot;:0,&quot;end_id&quot;:&quot;rA9wkqM93H8M&quot;,&quot;end_background_index&quot;:0,&quot;catalog_id&quot;:&quot;FKpK2RgpX5Zd&quot;,&quot;catalog_background_index&quot;:0,&quot;chapter_id&quot;:&quot;P3cEAXUB4aEx&quot;,&quot;chapter_background_index&quot;:0,&quot;content_background_section&quot;:&quot;&quot;,&quot;content_background_index&quot;:0}"/>
  <p:tag name="YOO_PPT_THEMETITLE" val="宠物"/>
  <p:tag name="YOO_PPT_THEMEWORD" val="宠物"/>
  <p:tag name="TAG_PRESENTATION_STYLE" val="商务"/>
  <p:tag name="YOO_CHATPPT" val="1"/>
  <p:tag name="TAG_CHATPAGE_CATLOG_NUM" val="4"/>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0.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868aecfacd89437cbcb1a5450d6889ff"/>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868aecfacd89437cbcb1a5450d6889ff"/>
</p:tagLst>
</file>

<file path=ppt/tags/tag10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10"/>
</p:tagLst>
</file>

<file path=ppt/tags/tag10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YOO_CHATSHAPE_TYPE" val="NormalSp"/>
  <p:tag name="TAG_CONTENT_DIAGRAM_INDEX" val="f2d39d08ec894e7c8132479f12819283"/>
</p:tagLst>
</file>

<file path=ppt/tags/tag105.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6.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f2d39d08ec894e7c8132479f12819283"/>
</p:tagLst>
</file>

<file path=ppt/tags/tag10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55,&quot;width&quot;:7155}"/>
  <p:tag name="KSO_WM_BEAUTIFY_FLAG" val=""/>
  <p:tag name="TAG_CHATSHAPE_IMAGE_FILE" val="C:\Users\Hong Langchen\AppData\Roaming\BIYOO\temp\eac855919ae3442cb3e990626441f75f.png"/>
  <p:tag name="TAG_CHATSHAPE_IMAGE_URL" val="https://image.static.yoojober.cn/ai/chatppt/image_outputs/20240407/3df4ad6a-f534-11ee-ad0d-ce7751cffe65.png"/>
  <p:tag name="YOO_CHATSHAPE_TYPE" val="YOO_CHATSHAPE_IMAGE"/>
  <p:tag name="TAG_CONTENT_DIAGRAM_INDEX" val="f2d39d08ec894e7c8132479f12819283"/>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f2d39d08ec894e7c8132479f12819283"/>
</p:tagLst>
</file>

<file path=ppt/tags/tag1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Lst>
</file>

<file path=ppt/tags/tag1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25.xml><?xml version="1.0" encoding="utf-8"?>
<p:tagLst xmlns:a="http://schemas.openxmlformats.org/drawingml/2006/main" xmlns:r="http://schemas.openxmlformats.org/officeDocument/2006/relationships" xmlns:p="http://schemas.openxmlformats.org/presentationml/2006/main">
  <p:tag name="TAG_CONTENT_TYPE" val="1标题1内容1图"/>
  <p:tag name="YOO_CHATPAGE_TYPE" val="YOO_CHATPAGE_CONTENT"/>
  <p:tag name="YOO_CHATPPT_CONTENT" val="1"/>
  <p:tag name="AIGCCREATORID" val="AIGC生成内容仅供参考-2024-04-08 0:09:38 -2536919"/>
</p:tagLst>
</file>

<file path=ppt/tags/tag12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YOO_CHATSHAPE_TYPE" val="YOO_CHATSHAPE_HIDDEN"/>
  <p:tag name="TAG_CONTENT_DIAGRAM_INDEX" val="49a44e82a8304a97a817fd3af9c03f0c"/>
  <p:tag name="TAG_CONTENT_SUBINDEX" val="3"/>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9a44e82a8304a97a817fd3af9c03f0c"/>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 name="TAG_CONTENT_DIAGRAM_INDEX" val="49a44e82a8304a97a817fd3af9c03f0c"/>
</p:tagLst>
</file>

<file path=ppt/tags/tag129.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TAG_CONTENT_TYPE" val="图表"/>
  <p:tag name="YOO_CHATPAGE_TYPE" val="YOO_CHATPAGE_CONTENT"/>
  <p:tag name="YOO_CHATPPT_CONTENT" val="1"/>
  <p:tag name="AIGCCREATORID" val="AIGC生成内容仅供参考-2024-04-08 0:09:38 -2536919"/>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 name="KSO_WM_UNIT_TYPE" val="l_h_i"/>
  <p:tag name="KSO_WM_UNIT_INDEX" val="634_1_3"/>
  <p:tag name="KSO_WM_UNIT_ID" val="diagram19882022_2*l_h_i*634_1_3"/>
  <p:tag name="KSO_WM_TEMPLATE_INDEX" val="19882022"/>
  <p:tag name="KSO_WM_TAG_VERSION" val="2.0"/>
  <p:tag name="KSO_WM_DIAGRAM_GROUP_CODE" val="l1-1"/>
  <p:tag name="KSO_WM_UNIT_FILL_FORE_SCHEMECOLOR_INDEX_BRIGHTNESS" val="0"/>
  <p:tag name="KSO_WM_UNIT_FILL_FORE_SCHEMECOLOR_INDEX" val="5"/>
  <p:tag name="KSO_WM_UNIT_FILL_TYPE" val="1"/>
  <p:tag name="KSO_WM_UNIT_SHADOW_SCHEMECOLOR_INDEX_BRIGHTNESS" val="0"/>
  <p:tag name="KSO_WM_UNIT_SHADOW_SCHEMECOLOR_INDEX" val="5"/>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xml><?xml version="1.0" encoding="utf-8"?>
<p:tagLst xmlns:a="http://schemas.openxmlformats.org/drawingml/2006/main" xmlns:r="http://schemas.openxmlformats.org/officeDocument/2006/relationships" xmlns:p="http://schemas.openxmlformats.org/presentationml/2006/main">
  <p:tag name="YOO_CHATPAGE_TYPE" val="YOO_CHATPAGE_CATLOG"/>
  <p:tag name="AIGCCREATORID" val="AIGC生成内容仅供参考-2024-04-08 0:09:38 -2536919"/>
</p:tagLst>
</file>

<file path=ppt/tags/tag140.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1.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2.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3.xml><?xml version="1.0" encoding="utf-8"?>
<p:tagLst xmlns:a="http://schemas.openxmlformats.org/drawingml/2006/main" xmlns:r="http://schemas.openxmlformats.org/officeDocument/2006/relationships" xmlns:p="http://schemas.openxmlformats.org/presentationml/2006/main">
  <p:tag name="YOO_CHAT_DIAGRAM_TYPE" val="YOO_CHAT_DIAGRAM_TEXTSHAPE"/>
  <p:tag name="YOO_CHAT_DIAGRAM_LINKSHAPE" val="4"/>
</p:tagLst>
</file>

<file path=ppt/tags/tag144.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45.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54.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5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1"/>
  <p:tag name="TAG_CONTENT_DIAGRAM_INDEX" val="6d2f509ea2844b2ea4c2662a7a935c5c"/>
  <p:tag name="TAG_CONTENT_SUBINDEX" val="1"/>
</p:tagLst>
</file>

<file path=ppt/tags/tag156.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1"/>
  <p:tag name="TAG_CONTENT_DIAGRAM_INDEX" val="6d2f509ea2844b2ea4c2662a7a935c5c"/>
  <p:tag name="TAG_CONTENT_SUBINDEX" val="1"/>
</p:tagLst>
</file>

<file path=ppt/tags/tag157.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1"/>
  <p:tag name="TAG_CONTENT_DIAGRAM_INDEX" val="6d2f509ea2844b2ea4c2662a7a935c5c"/>
  <p:tag name="TAG_CONTENT_SUBINDEX" val="1"/>
</p:tagLst>
</file>

<file path=ppt/tags/tag158.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1"/>
  <p:tag name="TAG_CONTENT_DIAGRAM_INDEX" val="6d2f509ea2844b2ea4c2662a7a935c5c"/>
  <p:tag name="TAG_CONTENT_SUBINDEX" val="1"/>
</p:tagLst>
</file>

<file path=ppt/tags/tag159.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160.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2"/>
  <p:tag name="TAG_CONTENT_DIAGRAM_INDEX" val="6d2f509ea2844b2ea4c2662a7a935c5c"/>
  <p:tag name="TAG_CONTENT_SUBINDEX" val="2"/>
</p:tagLst>
</file>

<file path=ppt/tags/tag161.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62.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2"/>
  <p:tag name="TAG_CONTENT_DIAGRAM_INDEX" val="6d2f509ea2844b2ea4c2662a7a935c5c"/>
  <p:tag name="TAG_CONTENT_SUBINDEX" val="2"/>
</p:tagLst>
</file>

<file path=ppt/tags/tag163.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3"/>
  <p:tag name="TAG_CONTENT_DIAGRAM_INDEX" val="6d2f509ea2844b2ea4c2662a7a935c5c"/>
  <p:tag name="TAG_CONTENT_SUBINDEX" val="3"/>
</p:tagLst>
</file>

<file path=ppt/tags/tag164.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TITLE"/>
  <p:tag name="TAG_CONTENT_GROUPINDEX" val="3"/>
  <p:tag name="TAG_CONTENT_DIAGRAM_INDEX" val="6d2f509ea2844b2ea4c2662a7a935c5c"/>
  <p:tag name="TAG_CONTENT_SUBINDEX" val="3"/>
</p:tagLst>
</file>

<file path=ppt/tags/tag165.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3"/>
  <p:tag name="TAG_CONTENT_DIAGRAM_INDEX" val="6d2f509ea2844b2ea4c2662a7a935c5c"/>
  <p:tag name="TAG_CONTENT_SUBINDEX" val="3"/>
</p:tagLst>
</file>

<file path=ppt/tags/tag166.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DECORATE"/>
  <p:tag name="TAG_CONTENT_GROUPINDEX" val="3"/>
  <p:tag name="TAG_CONTENT_DIAGRAM_INDEX" val="6d2f509ea2844b2ea4c2662a7a935c5c"/>
  <p:tag name="TAG_CONTENT_SUBINDEX" val="3"/>
</p:tagLst>
</file>

<file path=ppt/tags/tag16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6d2f509ea2844b2ea4c2662a7a935c5c"/>
  <p:tag name="TAG_CONTENT_SUBINDEX" val="1"/>
  <p:tag name="YOO_CHATSHAPE_LINK" val="sp:子图片1"/>
</p:tagLst>
</file>

<file path=ppt/tags/tag168.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775b0ec3de04787a77ae74f4fca4443.png"/>
  <p:tag name="TAG_CHATSHAPE_IMAGE_URL" val="https://image.yoojober.com/ppt-illustration/LH/36f594fa-08f4-11ee-95d9-b42e99e89dc7.png"/>
  <p:tag name="YOO_CHATSHAPE_TYPE" val="YOO_CHATSHAPE_CHILDIMAGE"/>
  <p:tag name="TAG_CONTENT_GROUPINDEX" val="0"/>
  <p:tag name="TAG_CONTENT_DIAGRAM_INDEX" val="6d2f509ea2844b2ea4c2662a7a935c5c"/>
  <p:tag name="TAG_CONTENT_SUBINDEX" val="1"/>
</p:tagLst>
</file>

<file path=ppt/tags/tag16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170.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7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6d2f509ea2844b2ea4c2662a7a935c5c"/>
  <p:tag name="TAG_CONTENT_SUBINDEX" val="3"/>
  <p:tag name="YOO_CHATSHAPE_LINK" val="sp:子图片3"/>
</p:tagLst>
</file>

<file path=ppt/tags/tag172.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1686abbf811640e48f3613cb7b23d3e7.png"/>
  <p:tag name="TAG_CHATSHAPE_IMAGE_URL" val="https://image.yoojober.com/ppt-illustration/EF/c88df3a4-f578-11ed-9e3f-b42e99e89dc7.png"/>
  <p:tag name="YOO_CHATSHAPE_TYPE" val="YOO_CHATSHAPE_CHILDIMAGE"/>
  <p:tag name="TAG_CONTENT_GROUPINDEX" val="2"/>
  <p:tag name="TAG_CONTENT_DIAGRAM_INDEX" val="6d2f509ea2844b2ea4c2662a7a935c5c"/>
  <p:tag name="TAG_CONTENT_SUBINDEX" val="3"/>
</p:tagLst>
</file>

<file path=ppt/tags/tag173.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76.xml><?xml version="1.0" encoding="utf-8"?>
<p:tagLst xmlns:a="http://schemas.openxmlformats.org/drawingml/2006/main" xmlns:r="http://schemas.openxmlformats.org/officeDocument/2006/relationships" xmlns:p="http://schemas.openxmlformats.org/presentationml/2006/main">
  <p:tag name="TAG_CONTENT_TYPE" val="二级大纲3"/>
  <p:tag name="YOO_CHATPAGE_TYPE" val="YOO_CHATPAGE_MULTCONTENT"/>
  <p:tag name="AIGCCREATORID" val="AIGC生成内容仅供参考-2024-04-08 0:09:38 -2536919"/>
</p:tagLst>
</file>

<file path=ppt/tags/tag17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6b12198b535847968f2d490414767099"/>
</p:tagLst>
</file>

<file path=ppt/tags/tag178.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MASK"/>
  <p:tag name="TAG_CONTENT_GROUPINDEX" val="2"/>
  <p:tag name="TAG_CONTENT_DIAGRAM_INDEX" val="6d2f509ea2844b2ea4c2662a7a935c5c"/>
  <p:tag name="TAG_CONTENT_SUBINDEX" val="2"/>
</p:tagLst>
</file>

<file path=ppt/tags/tag179.xml><?xml version="1.0" encoding="utf-8"?>
<p:tagLst xmlns:a="http://schemas.openxmlformats.org/drawingml/2006/main" xmlns:r="http://schemas.openxmlformats.org/officeDocument/2006/relationships" xmlns:p="http://schemas.openxmlformats.org/presentationml/2006/main">
  <p:tag name="YOO_CHATSHAPE_LINK" val="sp:6"/>
  <p:tag name="YOO_CHATSHAPE_TYPE" val="YOO_CHATSHAPE_CHILDCONTENT"/>
  <p:tag name="TAG_CONTENT_GROUPINDEX" val="2"/>
  <p:tag name="TAG_CONTENT_DIAGRAM_INDEX" val="6d2f509ea2844b2ea4c2662a7a935c5c"/>
  <p:tag name="TAG_CONTENT_SUBINDEX" val="2"/>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1"/>
  <p:tag name="TAG_CONTENT_GROUPINDEX" val="1"/>
</p:tagLst>
</file>

<file path=ppt/tags/tag18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6d2f509ea2844b2ea4c2662a7a935c5c"/>
  <p:tag name="TAG_CONTENT_SUBINDEX" val="2"/>
  <p:tag name="YOO_CHATSHAPE_LINK" val="sp:子图片2"/>
</p:tagLst>
</file>

<file path=ppt/tags/tag181.xml><?xml version="1.0" encoding="utf-8"?>
<p:tagLst xmlns:a="http://schemas.openxmlformats.org/drawingml/2006/main" xmlns:r="http://schemas.openxmlformats.org/officeDocument/2006/relationships" xmlns:p="http://schemas.openxmlformats.org/presentationml/2006/main">
  <p:tag name="MD-PA" val="v1.0.0"/>
  <p:tag name="YOO_CHATSHAPE_LINK" val="sp:6"/>
  <p:tag name="TAG_CHATSHAPE_IMAGE_FILE" val="C:\Users\Hong Langchen\AppData\Roaming\BIYOO\temp\ae37d1b28f9b44c9ae8aa7612759cf1b.png"/>
  <p:tag name="TAG_CHATSHAPE_IMAGE_URL" val="https://image.yoojober.com/ppt-illustration/LH/1fbdd3ea-08f4-11ee-9d06-b42e99e89dc7.png"/>
  <p:tag name="YOO_CHATSHAPE_TYPE" val="YOO_CHATSHAPE_CHILDIMAGE"/>
  <p:tag name="TAG_CONTENT_GROUPINDEX" val="1"/>
  <p:tag name="TAG_CONTENT_DIAGRAM_INDEX" val="6d2f509ea2844b2ea4c2662a7a935c5c"/>
  <p:tag name="TAG_CONTENT_SUBINDEX" val="2"/>
</p:tagLst>
</file>

<file path=ppt/tags/tag182.xml><?xml version="1.0" encoding="utf-8"?>
<p:tagLst xmlns:a="http://schemas.openxmlformats.org/drawingml/2006/main" xmlns:r="http://schemas.openxmlformats.org/officeDocument/2006/relationships" xmlns:p="http://schemas.openxmlformats.org/presentationml/2006/main">
  <p:tag name="YOO_CHATSHAPE_TYPE" val="YOO_CHATSHAPE_SUBTITLE"/>
  <p:tag name="TAG_CONTENT_DIAGRAM_INDEX" val="6b12198b535847968f2d490414767099"/>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6b12198b535847968f2d490414767099"/>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185.xml><?xml version="1.0" encoding="utf-8"?>
<p:tagLst xmlns:a="http://schemas.openxmlformats.org/drawingml/2006/main" xmlns:r="http://schemas.openxmlformats.org/officeDocument/2006/relationships" xmlns:p="http://schemas.openxmlformats.org/presentationml/2006/main">
  <p:tag name="YOO_CHATPAGE_TYPE" val="YOO_CHATPAGE_END"/>
  <p:tag name="AIGCCREATORID" val="AIGC生成内容仅供参考-2024-04-08 0:09:38 -2536919"/>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18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 name="YOO_CHATSHAPE_AUTHOR" val="尤小优6717"/>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1"/>
  <p:tag name="TAG_CONTENT_GROUPINDEX" val="1"/>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 name="AIGCCREATORID" val="AIGC生成内容仅供参考-2024-04-08 0:09:38 -2536919"/>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4"/>
  <p:tag name="TAG_CONTENT_GROUPINDEX" val="4"/>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4"/>
  <p:tag name="TAG_CONTENT_GROUPINDEX" val="4"/>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3"/>
  <p:tag name="TAG_CONTENT_GROUPINDEX" val="3"/>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3"/>
  <p:tag name="TAG_CONTENT_GROUPINDEX" val="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 name="YOO_CHAT_DIAGRAM_SHAPETYPE" val="YOO_CHAT_DIAGRAM_NUM"/>
  <p:tag name="YOO_CHAT_DIAGRAM_ID" val="5ba391b9-f80c-4f61-bacd-0ca5197e59d7"/>
  <p:tag name="YOO_CHAT_DIAGRAM_ALIGN" val="VAlign"/>
  <p:tag name="YOO_CHAT_DIAGRAM_GROUP" val="2"/>
  <p:tag name="TAG_CONTENT_GROUPINDEX" val="2"/>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 name="KSO_WM_BEAUTIFY_FLAG" val=""/>
  <p:tag name="YOO_CHATSHAPE_TYPE" val="YOO_CHATSHAPE_ITEM"/>
  <p:tag name="YOO_CHAT_DIAGRAM_SHAPETYPE" val="YOO_CHATSHAPE_DIAGRAM_TITLE"/>
  <p:tag name="YOO_CHAT_DIAGRAM_ID" val="5ba391b9-f80c-4f61-bacd-0ca5197e59d7"/>
  <p:tag name="YOO_CHAT_DIAGRAM_ALIGN" val="VAlign"/>
  <p:tag name="YOO_CHAT_DIAGRAM_GROUP" val="2"/>
  <p:tag name="TAG_CONTENT_GROUPINDEX" val="2"/>
</p:tagLst>
</file>

<file path=ppt/tags/tag26.xml><?xml version="1.0" encoding="utf-8"?>
<p:tagLst xmlns:a="http://schemas.openxmlformats.org/drawingml/2006/main" xmlns:r="http://schemas.openxmlformats.org/officeDocument/2006/relationships" xmlns:p="http://schemas.openxmlformats.org/presentationml/2006/main">
  <p:tag name="YOO_CHATPAGE_TYPE" val="YOO_CHATPAGE_CHATPER"/>
  <p:tag name="AIGCCREATORID" val="AIGC生成内容仅供参考-2024-04-08 0:09:38 -2536919"/>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TAG_CONTENT_TYPE" val="二级大纲3_关键词"/>
  <p:tag name="YOO_CHATPAGE_TYPE" val="YOO_CHATPAGE_MULTCONTENT"/>
  <p:tag name="AIGCCREATORID" val="AIGC生成内容仅供参考-2024-04-08 0:09:38 -2536919"/>
</p:tagLst>
</file>

<file path=ppt/tags/tag35.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6.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7.xml><?xml version="1.0" encoding="utf-8"?>
<p:tagLst xmlns:a="http://schemas.openxmlformats.org/drawingml/2006/main" xmlns:r="http://schemas.openxmlformats.org/officeDocument/2006/relationships" xmlns:p="http://schemas.openxmlformats.org/presentationml/2006/main">
  <p:tag name="YOO_CHATSHAPE_TYPE" val="NormalSp"/>
  <p:tag name="TAG_CONTENT_DIAGRAM_INDEX" val="75f024f55452425e8eb0b1adfafcc34c"/>
</p:tagLst>
</file>

<file path=ppt/tags/tag38.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DIAGRAM_INDEX" val="75f024f55452425e8eb0b1adfafcc34c"/>
  <p:tag name="TAG_CONTENT_SUBINDEX" val="4"/>
</p:tagLst>
</file>

<file path=ppt/tags/tag39.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cdac74bc016847c499d9e5aba5b3b8a3"/>
  <p:tag name="TAG_CONTENT_SUBINDEX" val="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 name="TAG_CHATSHAPE_SUBTITLE_TYPE" val="TAG_CHATSHAPE_SUBTITLE_ENGLISH"/>
  <p:tag name="YOO_CHATSHAPE_TYPE" val="YOO_CHATSHAPE_SUBTITLE"/>
</p:tagLst>
</file>

<file path=ppt/tags/tag4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关键词1"/>
</p:tagLst>
</file>

<file path=ppt/tags/tag4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2"/>
  <p:tag name="YOO_CHATSHAPE_LINK" val="sp:关键词2"/>
</p:tagLst>
</file>

<file path=ppt/tags/tag4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3"/>
  <p:tag name="YOO_CHATSHAPE_LINK" val="sp:关键词3"/>
</p:tagLst>
</file>

<file path=ppt/tags/tag43.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4.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1"/>
  <p:tag name="YOO_CHATSHAPE_LINK" val="sp:子标题1"/>
</p:tagLst>
</file>

<file path=ppt/tags/tag4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2"/>
  <p:tag name="YOO_CHATSHAPE_LINK" val="sp:子标题1"/>
</p:tagLst>
</file>

<file path=ppt/tags/tag4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1"/>
  <p:tag name="TAG_CONTENT_DIAGRAM_INDEX" val="cdac74bc016847c499d9e5aba5b3b8a3"/>
  <p:tag name="TAG_CONTENT_SUBINDEX" val="0"/>
  <p:tag name="YOO_CHATSHAPE_LINK" val="sp:子标题1"/>
</p:tagLst>
</file>

<file path=ppt/tags/tag4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1"/>
  <p:tag name="TAG_CONTENT_DIAGRAM_INDEX" val="cdac74bc016847c499d9e5aba5b3b8a3"/>
  <p:tag name="TAG_CONTENT_SUBINDEX" val="1"/>
</p:tagLst>
</file>

<file path=ppt/tags/tag4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cdac74bc016847c499d9e5aba5b3b8a3"/>
  <p:tag name="TAG_CONTENT_SUBINDEX" val="1"/>
  <p:tag name="YOO_CHATSHAPE_LINK" val="sp:icon1"/>
</p:tagLst>
</file>

<file path=ppt/tags/tag49.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2"/>
  <p:tag name="TAG_CONTENT_DIAGRAM_INDEX" val="cdac74bc016847c499d9e5aba5b3b8a3"/>
  <p:tag name="TAG_CONTENT_SUBINDEX" val="2"/>
</p:tagLst>
</file>

<file path=ppt/tags/tag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UNIT_TEXT_SHADOW_SCHEMECOLOR_INDEX_BRIGHTNESS" val="-0.25"/>
  <p:tag name="KSO_WM_UNIT_TEXT_SHADOW_SCHEMECOLOR_INDEX" val="6"/>
  <p:tag name="KSO_WM_BEAUTIFY_FLAG" val=""/>
  <p:tag name="YOO_CHATSHAPE_TYPE" val="YOO_CHATSHAPE_DATE"/>
  <p:tag name="YOO_CHATSHAPE_DATE" val="2024-04-08"/>
</p:tagLst>
</file>

<file path=ppt/tags/tag5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1"/>
  <p:tag name="YOO_CHATSHAPE_LINK" val="sp:关键词1"/>
</p:tagLst>
</file>

<file path=ppt/tags/tag5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关键词2"/>
</p:tagLst>
</file>

<file path=ppt/tags/tag5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3"/>
  <p:tag name="YOO_CHATSHAPE_LINK" val="sp:关键词3"/>
</p:tagLst>
</file>

<file path=ppt/tags/tag5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4"/>
  <p:tag name="YOO_CHATSHAPE_LINK" val="sp:关键词4"/>
</p:tagLst>
</file>

<file path=ppt/tags/tag54.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3"/>
  <p:tag name="YOO_CHATSHAPE_LINK" val="sp:子标题2"/>
</p:tagLst>
</file>

<file path=ppt/tags/tag5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2"/>
  <p:tag name="YOO_CHATSHAPE_LINK" val="sp:子标题2"/>
</p:tagLst>
</file>

<file path=ppt/tags/tag5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5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0"/>
  <p:tag name="YOO_CHATSHAPE_LINK" val="sp:子标题2"/>
</p:tagLst>
</file>

<file path=ppt/tags/tag5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2"/>
  <p:tag name="TAG_CONTENT_DIAGRAM_INDEX" val="cdac74bc016847c499d9e5aba5b3b8a3"/>
  <p:tag name="TAG_CONTENT_SUBINDEX" val="1"/>
  <p:tag name="YOO_CHATSHAPE_LINK" val="sp:子标题2"/>
</p:tagLst>
</file>

<file path=ppt/tags/tag5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2"/>
  <p:tag name="TAG_CONTENT_DIAGRAM_INDEX" val="cdac74bc016847c499d9e5aba5b3b8a3"/>
  <p:tag name="TAG_CONTENT_SUBINDEX" val="2"/>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AUTHOR"/>
  <p:tag name="YOO_CHATSHAPE_AUTHOR" val="尤小优6717"/>
</p:tagLst>
</file>

<file path=ppt/tags/tag6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2"/>
  <p:tag name="TAG_CONTENT_DIAGRAM_INDEX" val="cdac74bc016847c499d9e5aba5b3b8a3"/>
  <p:tag name="TAG_CONTENT_SUBINDEX" val="2"/>
  <p:tag name="YOO_CHATSHAPE_LINK" val="sp:icon2"/>
</p:tagLst>
</file>

<file path=ppt/tags/tag61.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cdac74bc016847c499d9e5aba5b3b8a3"/>
  <p:tag name="TAG_CONTENT_SUBINDEX" val="3"/>
</p:tagLst>
</file>

<file path=ppt/tags/tag62.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1"/>
  <p:tag name="YOO_CHATSHAPE_LINK" val="sp:关键词1"/>
</p:tagLst>
</file>

<file path=ppt/tags/tag63.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2"/>
  <p:tag name="YOO_CHATSHAPE_LINK" val="sp:关键词2"/>
</p:tagLst>
</file>

<file path=ppt/tags/tag64.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关键词3"/>
</p:tagLst>
</file>

<file path=ppt/tags/tag65.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0"/>
  <p:tag name="YOO_CHATSHAPE_LINK" val="sp:子标题3"/>
</p:tagLst>
</file>

<file path=ppt/tags/tag66.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1"/>
  <p:tag name="YOO_CHATSHAPE_LINK" val="sp:子标题3"/>
</p:tagLst>
</file>

<file path=ppt/tags/tag67.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68.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KEYWORD"/>
  <p:tag name="TAG_CONTENT_GROUPINDEX" val="3"/>
  <p:tag name="TAG_CONTENT_DIAGRAM_INDEX" val="cdac74bc016847c499d9e5aba5b3b8a3"/>
  <p:tag name="TAG_CONTENT_SUBINDEX" val="2"/>
  <p:tag name="YOO_CHATSHAPE_LINK" val="sp:子标题3"/>
</p:tagLst>
</file>

<file path=ppt/tags/tag69.xml><?xml version="1.0" encoding="utf-8"?>
<p:tagLst xmlns:a="http://schemas.openxmlformats.org/drawingml/2006/main" xmlns:r="http://schemas.openxmlformats.org/officeDocument/2006/relationships" xmlns:p="http://schemas.openxmlformats.org/presentationml/2006/main">
  <p:tag name="TOP" val="177.7214"/>
  <p:tag name="LEFT" val="62.0652"/>
  <p:tag name="WIDTH" val="266.8191"/>
  <p:tag name="HEIGHT" val="181.7578"/>
  <p:tag name="SHAPEREFLECTION" val="-2.147484E+09"/>
  <p:tag name="SHAPEGLOW" val="0"/>
  <p:tag name="SOFTEDGE" val="0"/>
  <p:tag name="FONTSIZE" val="24"/>
  <p:tag name="MARGINBOTTOM" val="3.6"/>
  <p:tag name="MARGINLEFT" val="7.2"/>
  <p:tag name="MARGINRIGHT" val="7.2"/>
  <p:tag name="MARGINTOP" val="3.6"/>
  <p:tag name="LINERULEAFTER" val="0"/>
  <p:tag name="TEXTREFLECTION" val="0"/>
  <p:tag name="TEXTGLOW" val="0"/>
  <p:tag name="YOO_CHATSHAPE_TYPE" val="YOO_CHATSHAPE_CHILDTITLE"/>
  <p:tag name="TAG_CONTENT_GROUPINDEX" val="3"/>
  <p:tag name="TAG_CONTENT_DIAGRAM_INDEX" val="cdac74bc016847c499d9e5aba5b3b8a3"/>
  <p:tag name="TAG_CONTENT_SUBINDEX" val="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7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cdac74bc016847c499d9e5aba5b3b8a3"/>
  <p:tag name="TAG_CONTENT_SUBINDEX" val="3"/>
  <p:tag name="YOO_CHATSHAPE_LINK" val="sp:icon3"/>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75f024f55452425e8eb0b1adfafcc34c"/>
</p:tagLst>
</file>

<file path=ppt/tags/tag72.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39 6H9C7.34315 6 6 7.34315 6 9V39C6 40.6569 7.34315 42 9 42H39C40.6569 42 42 40.6569 42 39V9C42 7.34315 40.6569 6 39 6Z&quot; fill=&quot;#2F88FF&quot; stroke=&quot;black&quot; stroke-width=&quot;4&quot;/&gt;&#10;&lt;path d=&quot;M20 15L14 33&quot; stroke=&quot;white&quot; stroke-width=&quot;4&quot; stroke-linecap=&quot;round&quot; stroke-linejoin=&quot;round&quot;/&gt;&#10;&lt;path d=&quot;M32 33V25&quot; stroke=&quot;white&quot; stroke-width=&quot;4&quot; stroke-linecap=&quot;round&quot; stroke-linejoin=&quot;round&quot;/&gt;&#10;&lt;path d=&quot;M32 20V19&quot; stroke=&quot;white&quot; stroke-width=&quot;4&quot; stroke-linecap=&quot;round&quot; stroke-linejoin=&quot;round&quot;/&gt;&#10;&lt;path d=&quot;M20 15L26 33&quot; stroke=&quot;white&quot; stroke-width=&quot;4&quot; stroke-linecap=&quot;round&quot; stroke-linejoin=&quot;round&quot;/&gt;&#10;&lt;path d=&quot;M16 27H24&quot; stroke=&quot;white&quot; stroke-width=&quot;4&quot; stroke-linecap=&quot;round&quot; stroke-linejoin=&quot;round&quot;/&gt;&#10;&lt;/svg&gt;"/>
  <p:tag name="YOO_CHATSHAPE_TYPE" val="YOO_CHATSHAPE_ICON"/>
  <p:tag name="TAG_CONTENT_GROUPINDEX" val="1"/>
  <p:tag name="TAG_CONTENT_DIAGRAM_INDEX" val="cdac74bc016847c499d9e5aba5b3b8a3"/>
  <p:tag name="TAG_CONTENT_SUBINDEX" val="1"/>
</p:tagLst>
</file>

<file path=ppt/tags/tag73.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9.6219 35.0001C28.2898 40.1757 23.5915 44 18 44C11.3726 44 6 38.6275 6 32.0001C6 27.1571 8.86894 22.9841 13 21.0881&quot; stroke=&quot;black&quot; stroke-width=&quot;4&quot; stroke-linecap=&quot;round&quot; stroke-linejoin=&quot;round&quot;/&gt;&#10;&lt;path d=&quot;M18 12L20 30L35 29L38 40H41&quot; stroke=&quot;black&quot; stroke-width=&quot;4&quot; stroke-linecap=&quot;round&quot; stroke-linejoin=&quot;round&quot;/&gt;&#10;&lt;path d=&quot;M22 8C22 10.2091 20.2091 12 18 12C15.7909 12 14 10.2091 14 8C14 5.79086 15.7909 4 18 4C20.2091 4 22 5.79086 22 8Z&quot; fill=&quot;#2F88FF&quot; stroke=&quot;black&quot; stroke-width=&quot;4&quot; stroke-linecap=&quot;round&quot; stroke-linejoin=&quot;round&quot;/&gt;&#10;&lt;path d=&quot;M25 20H33&quot; stroke=&quot;black&quot; stroke-width=&quot;4&quot; stroke-linecap=&quot;round&quot; stroke-linejoin=&quot;round&quot;/&gt;&#10;&lt;/svg&gt;"/>
  <p:tag name="YOO_CHATSHAPE_TYPE" val="YOO_CHATSHAPE_ICON"/>
  <p:tag name="TAG_CONTENT_GROUPINDEX" val="2"/>
  <p:tag name="TAG_CONTENT_DIAGRAM_INDEX" val="cdac74bc016847c499d9e5aba5b3b8a3"/>
  <p:tag name="TAG_CONTENT_SUBINDEX" val="2"/>
</p:tagLst>
</file>

<file path=ppt/tags/tag74.xml><?xml version="1.0" encoding="utf-8"?>
<p:tagLst xmlns:a="http://schemas.openxmlformats.org/drawingml/2006/main" xmlns:r="http://schemas.openxmlformats.org/officeDocument/2006/relationships" xmlns:p="http://schemas.openxmlformats.org/presentationml/2006/main">
  <p:tag name="YOO_CHATSHAPE_ICON_CODE" val="&lt;svg width=&quot;48&quot; height=&quot;48&quot; viewBox=&quot;0 0 48 48&quot; fill=&quot;none&quot; xmlns=&quot;http://www.w3.org/2000/svg&quot;&gt;&#10;&lt;path d=&quot;M24 44C35.0457 44 44 35.0457 44 24C44 12.9543 35.0457 4 24 4C12.9543 4 4 12.9543 4 24C4 35.0457 12.9543 44 24 44Z&quot; fill=&quot;#2F88FF&quot; stroke=&quot;black&quot; stroke-width=&quot;4&quot; stroke-linecap=&quot;round&quot; stroke-linejoin=&quot;round&quot;/&gt;&#10;&lt;path d=&quot;M29 24C29.9889 24 30.9556 23.7068 31.7779 23.1574C32.6001 22.6079 33.241 21.827 33.6194 20.9134C33.9978 19.9998 34.0969 18.9945 33.9039 18.0246C33.711 17.0546 33.2348 16.1637 32.5355 15.4645C31.8363 14.7652 30.9454 14.289 29.9755 14.0961C29.0055 13.9031 28.0002 14.0022 27.0866 14.3806C26.173 14.759 25.3921 15.3999 24.8427 16.2222C24.2932 17.0444 24 18.0111 24 19V29C24 29.9889 23.7068 30.9556 23.1574 31.7779C22.6079 32.6001 21.8271 33.241 20.9134 33.6194C19.9998 33.9978 18.9945 34.0969 18.0246 33.9039C17.0546 33.711 16.1637 33.2348 15.4645 32.5355C14.7652 31.8363 14.289 30.9454 14.0961 29.9755C13.9031 29.0055 14.0022 28.0002 14.3806 27.0866C14.759 26.173 15.3999 25.3921 16.2222 24.8427C17.0444 24.2932 18.0111 24 19 24&quot; stroke=&quot;white&quot; stroke-width=&quot;4&quot; stroke-linecap=&quot;round&quot; stroke-linejoin=&quot;round&quot;/&gt;&#10;&lt;/svg&gt;"/>
  <p:tag name="YOO_CHATSHAPE_TYPE" val="YOO_CHATSHAPE_ICON"/>
  <p:tag name="TAG_CONTENT_GROUPINDEX" val="3"/>
  <p:tag name="TAG_CONTENT_DIAGRAM_INDEX" val="cdac74bc016847c499d9e5aba5b3b8a3"/>
  <p:tag name="TAG_CONTENT_SUBINDEX" val="3"/>
</p:tagLst>
</file>

<file path=ppt/tags/tag75.xml><?xml version="1.0" encoding="utf-8"?>
<p:tagLst xmlns:a="http://schemas.openxmlformats.org/drawingml/2006/main" xmlns:r="http://schemas.openxmlformats.org/officeDocument/2006/relationships" xmlns:p="http://schemas.openxmlformats.org/presentationml/2006/main">
  <p:tag name="ISLIDE.ICON" val="#375847;#405282;#401740;#401739;#393351;#384929;#13870;#384929;#379587;"/>
  <p:tag name="TAG_CONTENT_TYPE" val="二级大纲4_关键词"/>
  <p:tag name="YOO_CHATPAGE_TYPE" val="YOO_CHATPAGE_MULTCONTENT"/>
  <p:tag name="AIGCCREATORID" val="AIGC生成内容仅供参考-2024-04-08 0:09:38 -2536919"/>
</p:tagLst>
</file>

<file path=ppt/tags/tag76.xml><?xml version="1.0" encoding="utf-8"?>
<p:tagLst xmlns:a="http://schemas.openxmlformats.org/drawingml/2006/main" xmlns:r="http://schemas.openxmlformats.org/officeDocument/2006/relationships" xmlns:p="http://schemas.openxmlformats.org/presentationml/2006/main">
  <p:tag name="YOO_CHATSHAPE_TYPE" val="YOO_CHATSHAPE_PAGEDECORATE"/>
  <p:tag name="TAG_CONTENT_DIAGRAM_INDEX" val="445dfb6f96754ab58d48f7bd044b2be0"/>
</p:tagLst>
</file>

<file path=ppt/tags/tag77.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1"/>
  <p:tag name="TAG_CONTENT_DIAGRAM_INDEX" val="511e708386b0489781857ff257cfd706"/>
  <p:tag name="TAG_CONTENT_SUBINDEX" val="1"/>
</p:tagLst>
</file>

<file path=ppt/tags/tag7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子标题1"/>
</p:tagLst>
</file>

<file path=ppt/tags/tag79.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1"/>
  <p:tag name="TAG_CONTENT_DIAGRAM_INDEX" val="511e708386b0489781857ff257cfd706"/>
  <p:tag name="TAG_CONTENT_SUBINDEX"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YOO_CHATSHAPE_TYPE" val="YOO_CHATSHAPE_MASK"/>
  <p:tag name="TAG_CONTENT_GROUPINDEX" val="3"/>
  <p:tag name="TAG_CONTENT_DIAGRAM_INDEX" val="511e708386b0489781857ff257cfd706"/>
  <p:tag name="TAG_CONTENT_SUBINDEX" val="3"/>
</p:tagLst>
</file>

<file path=ppt/tags/tag81.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子标题3"/>
</p:tagLst>
</file>

<file path=ppt/tags/tag82.xml><?xml version="1.0" encoding="utf-8"?>
<p:tagLst xmlns:a="http://schemas.openxmlformats.org/drawingml/2006/main" xmlns:r="http://schemas.openxmlformats.org/officeDocument/2006/relationships" xmlns:p="http://schemas.openxmlformats.org/presentationml/2006/main">
  <p:tag name="YOO_CHATSHAPE_TYPE" val="YOO_CHATSHAPE_CHILDTITLE"/>
  <p:tag name="TAG_CONTENT_GROUPINDEX" val="3"/>
  <p:tag name="TAG_CONTENT_DIAGRAM_INDEX" val="511e708386b0489781857ff257cfd706"/>
  <p:tag name="TAG_CONTENT_SUBINDEX" val="3"/>
</p:tagLst>
</file>

<file path=ppt/tags/tag83.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0"/>
  <p:tag name="YOO_CHATSHAPE_LINK" val="sp:子标题1"/>
</p:tagLst>
</file>

<file path=ppt/tags/tag84.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1"/>
  <p:tag name="YOO_CHATSHAPE_LINK" val="sp:子标题1"/>
</p:tagLst>
</file>

<file path=ppt/tags/tag85.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2"/>
  <p:tag name="YOO_CHATSHAPE_LINK" val="sp:子标题1"/>
</p:tagLst>
</file>

<file path=ppt/tags/tag86.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1"/>
  <p:tag name="TAG_CONTENT_DIAGRAM_INDEX" val="bccdf2368063414f9a7c3e81d66a4089"/>
  <p:tag name="TAG_CONTENT_SUBINDEX" val="3"/>
  <p:tag name="YOO_CHATSHAPE_LINK" val="sp:子标题1"/>
</p:tagLst>
</file>

<file path=ppt/tags/tag8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1"/>
  <p:tag name="YOO_CHATSHAPE_LINK" val="sp:关键词1"/>
</p:tagLst>
</file>

<file path=ppt/tags/tag8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2"/>
  <p:tag name="YOO_CHATSHAPE_LINK" val="sp:关键词2"/>
</p:tagLst>
</file>

<file path=ppt/tags/tag89.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3"/>
  <p:tag name="YOO_CHATSHAPE_LINK" val="sp:关键词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NUM"/>
</p:tagLst>
</file>

<file path=ppt/tags/tag90.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1"/>
  <p:tag name="TAG_CONTENT_DIAGRAM_INDEX" val="511e708386b0489781857ff257cfd706"/>
  <p:tag name="TAG_CONTENT_SUBINDEX" val="4"/>
  <p:tag name="YOO_CHATSHAPE_LINK" val="sp:关键词4"/>
</p:tagLst>
</file>

<file path=ppt/tags/tag91.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0"/>
  <p:tag name="YOO_CHATSHAPE_LINK" val="sp:子标题3"/>
</p:tagLst>
</file>

<file path=ppt/tags/tag92.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1"/>
  <p:tag name="YOO_CHATSHAPE_LINK" val="sp:子标题3"/>
</p:tagLst>
</file>

<file path=ppt/tags/tag93.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2"/>
  <p:tag name="YOO_CHATSHAPE_LINK" val="sp:子标题3"/>
</p:tagLst>
</file>

<file path=ppt/tags/tag94.xml><?xml version="1.0" encoding="utf-8"?>
<p:tagLst xmlns:a="http://schemas.openxmlformats.org/drawingml/2006/main" xmlns:r="http://schemas.openxmlformats.org/officeDocument/2006/relationships" xmlns:p="http://schemas.openxmlformats.org/presentationml/2006/main">
  <p:tag name="YOO_CHATSHAPE_TYPE" val="YOO_CHATSHAPE_KEYWORD"/>
  <p:tag name="TAG_CONTENT_GROUPINDEX" val="3"/>
  <p:tag name="TAG_CONTENT_DIAGRAM_INDEX" val="bccdf2368063414f9a7c3e81d66a4089"/>
  <p:tag name="TAG_CONTENT_SUBINDEX" val="3"/>
  <p:tag name="YOO_CHATSHAPE_LINK" val="sp:子标题3"/>
</p:tagLst>
</file>

<file path=ppt/tags/tag95.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1"/>
  <p:tag name="YOO_CHATSHAPE_LINK" val="sp:关键词1"/>
</p:tagLst>
</file>

<file path=ppt/tags/tag96.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2"/>
  <p:tag name="YOO_CHATSHAPE_LINK" val="sp:关键词2"/>
</p:tagLst>
</file>

<file path=ppt/tags/tag97.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3"/>
  <p:tag name="YOO_CHATSHAPE_LINK" val="sp:关键词3"/>
</p:tagLst>
</file>

<file path=ppt/tags/tag98.xml><?xml version="1.0" encoding="utf-8"?>
<p:tagLst xmlns:a="http://schemas.openxmlformats.org/drawingml/2006/main" xmlns:r="http://schemas.openxmlformats.org/officeDocument/2006/relationships" xmlns:p="http://schemas.openxmlformats.org/presentationml/2006/main">
  <p:tag name="YOO_CHATSHAPE_TYPE" val="YOO_CHATSHAPE_CHILDDECORATE"/>
  <p:tag name="TAG_CONTENT_GROUPINDEX" val="3"/>
  <p:tag name="TAG_CONTENT_DIAGRAM_INDEX" val="511e708386b0489781857ff257cfd706"/>
  <p:tag name="TAG_CONTENT_SUBINDEX" val="4"/>
  <p:tag name="YOO_CHATSHAPE_LINK" val="sp:关键词4"/>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 name="TAG_CONTENT_DIAGRAM_INDEX" val="445dfb6f96754ab58d48f7bd044b2be0"/>
</p:tagLst>
</file>

<file path=ppt/theme/theme1.xml><?xml version="1.0" encoding="utf-8"?>
<a:theme xmlns:a="http://schemas.openxmlformats.org/drawingml/2006/main" name="Office Theme_13236099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_-1807320416">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_-1208051589">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80866826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_-1437167283">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_-2014202599">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_48707114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_188680232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_384117812">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_-710785470">
  <a:themeElements>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3.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4.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5.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6.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7.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8.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19.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0.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1.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2.xml><?xml version="1.0" encoding="utf-8"?>
<a:themeOverride xmlns:a="http://schemas.openxmlformats.org/drawingml/2006/main">
  <a:clrScheme name="自定义 10">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2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3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4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5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6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7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8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0.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1.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2.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3.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4.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5.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6.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7.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8.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ppt/theme/themeOverride99.xml><?xml version="1.0" encoding="utf-8"?>
<a:themeOverride xmlns:a="http://schemas.openxmlformats.org/drawingml/2006/main">
  <a:clrScheme name="Office">
    <a:dk1>
      <a:srgbClr val="53301F"/>
    </a:dk1>
    <a:lt1>
      <a:srgbClr val="FFFFFF"/>
    </a:lt1>
    <a:dk2>
      <a:srgbClr val="FFFFFF"/>
    </a:dk2>
    <a:lt2>
      <a:srgbClr val="4A2D26"/>
    </a:lt2>
    <a:accent1>
      <a:srgbClr val="FF7B00"/>
    </a:accent1>
    <a:accent2>
      <a:srgbClr val="FF8800"/>
    </a:accent2>
    <a:accent3>
      <a:srgbClr val="FF9500"/>
    </a:accent3>
    <a:accent4>
      <a:srgbClr val="FFA200"/>
    </a:accent4>
    <a:accent5>
      <a:srgbClr val="FFB700"/>
    </a:accent5>
    <a:accent6>
      <a:srgbClr val="FFC300"/>
    </a:accent6>
    <a:hlink>
      <a:srgbClr val="FF7B00"/>
    </a:hlink>
    <a:folHlink>
      <a:srgbClr val="FF8800"/>
    </a:folHlink>
  </a:clrScheme>
</a:themeOverride>
</file>

<file path=docProps/app.xml><?xml version="1.0" encoding="utf-8"?>
<Properties xmlns="http://schemas.openxmlformats.org/officeDocument/2006/extended-properties" xmlns:vt="http://schemas.openxmlformats.org/officeDocument/2006/docPropsVTypes">
  <Template/>
  <TotalTime>174</TotalTime>
  <Words>1075</Words>
  <Application>Microsoft Office PowerPoint</Application>
  <PresentationFormat>宽屏</PresentationFormat>
  <Paragraphs>126</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11</vt:i4>
      </vt:variant>
      <vt:variant>
        <vt:lpstr>幻灯片标题</vt:lpstr>
      </vt:variant>
      <vt:variant>
        <vt:i4>17</vt:i4>
      </vt:variant>
    </vt:vector>
  </HeadingPairs>
  <TitlesOfParts>
    <vt:vector size="35" baseType="lpstr">
      <vt:lpstr>OPPOSans B</vt:lpstr>
      <vt:lpstr>Roboto Regular</vt:lpstr>
      <vt:lpstr>等线</vt:lpstr>
      <vt:lpstr>等线 Light</vt:lpstr>
      <vt:lpstr>思源黑体 CN Regular</vt:lpstr>
      <vt:lpstr>微软雅黑</vt:lpstr>
      <vt:lpstr>Arial</vt:lpstr>
      <vt:lpstr>Office Theme_1323609970</vt:lpstr>
      <vt:lpstr>Office 主题​​</vt:lpstr>
      <vt:lpstr>Office Theme_-808668263</vt:lpstr>
      <vt:lpstr>Office Theme_-1437167283</vt:lpstr>
      <vt:lpstr>Office Theme_-2014202599</vt:lpstr>
      <vt:lpstr>Office Theme_487071140</vt:lpstr>
      <vt:lpstr>Office Theme_1886802322</vt:lpstr>
      <vt:lpstr>Office Theme_384117812</vt:lpstr>
      <vt:lpstr>Office Theme_-710785470</vt:lpstr>
      <vt:lpstr>Office Theme_-1807320416</vt:lpstr>
      <vt:lpstr>Office Theme_-1208051589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朗晨 洪</dc:creator>
  <cp:keywords>AIGC生成内容仅供参考-2024-04-08 0:07:41 -2536919</cp:keywords>
  <cp:lastModifiedBy>朗晨 洪</cp:lastModifiedBy>
  <cp:revision>78</cp:revision>
  <dcterms:created xsi:type="dcterms:W3CDTF">2024-04-07T16:07:41Z</dcterms:created>
  <dcterms:modified xsi:type="dcterms:W3CDTF">2024-04-07T23:21:29Z</dcterms:modified>
</cp:coreProperties>
</file>