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  <p:sldId id="257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08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5409-D55E-4E33-BA47-A3A8F76B42B7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8991-8759-41ED-A648-5B80D957D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85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http://chentsulin.github.io/redux/index.html</a:t>
            </a:r>
          </a:p>
          <a:p>
            <a:r>
              <a:rPr lang="en-US" altLang="zh-TW" dirty="0"/>
              <a:t>http://chentsulin.github.io/redux/docs/introduction/ThreePrinciples.html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68991-8759-41ED-A648-5B80D957D2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3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https://itnext.io/integrating-semantic-ui-modal-with-redux-4df36abb755c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68991-8759-41ED-A648-5B80D957D2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9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F122A-E5E0-4647-A7E5-4C2711F1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1DE00A-1850-4672-979A-061BBAD0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7DB2C-E0BB-480B-8ED5-A3A5827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33E83-0E7E-4B76-BC28-F28B94E6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5EF49-6613-49C2-89B8-176BBBA6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9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4189F-12FF-4B33-9F2E-3B36EE75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7BFE69-0278-4BA5-9949-133270ED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525C9-B4D3-4AAB-9A58-A407B27D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B2880-58EE-425A-9387-4E55A391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0BE30-5F66-46E4-918C-9DB509F7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DEFC4B-DDAF-425A-8ABD-79FCD7264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450D9B-2248-4A99-A01B-919D045BD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30789-861E-43B2-A8F7-AEE0FBE5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DE876-BF13-4298-969C-4CFB3D7F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38591-F91F-4D7B-A5E0-154707BE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1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973F4-1070-4992-9248-16EC9FFB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D2507-05B9-41B4-BDFB-8EB84FA3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BB162-52C2-4CF3-B0E9-663FDB4C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5B1D5-A70A-4F13-B423-A751BF84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E43CE-A0DA-4AC1-95A9-492C114C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DD5CF-05EA-486A-810F-7D165EB3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B0763-3B47-4EBE-97AD-992560A8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86E38-8AF5-4FBE-9F95-5ABB1FA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0E926-19E1-4CC7-A7C9-DA9A5239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5B36EC-789F-4082-ABC1-B0F9B21C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318A7-6D91-4B29-BBA9-3E39D112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8356C-6122-47C4-8CCB-BB51D670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1743A-00E8-43FE-9D10-FA0BD87E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A191C2-6029-479E-908A-3ADD183B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E384CE-617D-4124-AAE8-17BB712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2185C-55B5-4AAB-ABB4-8A5C68D1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3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BBB4A-8215-413D-BD7E-724CCF7D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4C3C7A-9B3C-4D5E-A3AB-8DCB3A7D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9283E-61EA-444E-AA46-3C150B07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69599F-1A52-4247-BE7C-E78D6B04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B8AF7-FD1D-47CE-8199-5C0C8D79C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95BD1D-5BB4-4060-9DAF-42374B3B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EF48FB-8A1A-4D72-8453-DA7F7BD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5E874-CC57-4349-BB7E-DA79199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79676-E62F-4B27-82BB-F538EC08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BFAF73-47C0-4650-8FE5-430021D0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BF5550-9D02-4029-9A3D-9AAD29B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0C438-B527-49C1-88B4-2A2650A9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FBEC49-525A-4269-AA17-E3BB2F3D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FFF76F-EB8F-4CFA-A207-16EE39D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7D4EF-C182-413C-993E-69B04DB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7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9663-3B9E-4E73-AA53-5CE592A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802F5-2D63-4DCA-B054-EE2FD8C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2B5213-7EDB-482A-9D1A-5D1FDBAC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2379AA-59FA-47A7-8BC0-9ECF7B9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EF10EE-6710-4292-8DE9-5766958B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63C2E0-9440-457F-9A6D-5F42E392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050F9-CCAA-4553-A140-5E84EF5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EABEA9-5053-4A4B-BB80-956296DE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AF422B-3691-4029-87E2-75C6AA01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A845FD-88F7-4B48-BEFA-160D8AA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FF9D23-A516-4BFE-A34E-FC9EF5A0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1DD593-2FED-43E9-9B46-FCE498D9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B33F7-6B45-47E0-B97D-06F2ACE8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57EBA-D782-48FD-8C1D-E976BDFA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CBDEE-5E96-4F2E-8E61-E16BA82A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FBF2-29F3-4026-B11C-3F17BAB7E2D6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9B14C-3F44-4735-889E-06C26894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F16B0-31A4-4C85-BB82-88DA7CE57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F164-D855-4C9F-BFF5-81B217E9C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entsulin.github.io/redux/docs/Glossary.html#st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ntsulin.github.io/redux/docs/Glossary.html#reducer" TargetMode="External"/><Relationship Id="rId5" Type="http://schemas.openxmlformats.org/officeDocument/2006/relationships/hyperlink" Target="http://chentsulin.github.io/redux/docs/Glossary.html#action" TargetMode="External"/><Relationship Id="rId4" Type="http://schemas.openxmlformats.org/officeDocument/2006/relationships/hyperlink" Target="http://chentsulin.github.io/redux/docs/Glossary.html#st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C474E0-29CF-43A1-82E1-2BCE2219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798634"/>
            <a:ext cx="5439508" cy="42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D292A-52F7-41A1-BFCF-C0337E57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Redux?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115A2-5C3E-499E-BD72-5A3EAC49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Redux </a:t>
            </a:r>
            <a:r>
              <a:rPr lang="zh-TW" altLang="en-US" dirty="0"/>
              <a:t>是個給 </a:t>
            </a:r>
            <a:r>
              <a:rPr lang="en-US" altLang="zh-TW" dirty="0"/>
              <a:t>JavaScript </a:t>
            </a:r>
            <a:r>
              <a:rPr lang="zh-TW" altLang="en-US" dirty="0"/>
              <a:t>應用程式所使用的可預測 </a:t>
            </a:r>
            <a:r>
              <a:rPr lang="en-US" altLang="zh-TW" dirty="0"/>
              <a:t>state </a:t>
            </a:r>
            <a:r>
              <a:rPr lang="zh-TW" altLang="en-US" dirty="0"/>
              <a:t>容器</a:t>
            </a:r>
            <a:endParaRPr lang="en-US" altLang="zh-TW" dirty="0"/>
          </a:p>
          <a:p>
            <a:r>
              <a:rPr lang="zh-TW" altLang="en-US" b="1" dirty="0"/>
              <a:t>你整個應用程式的 </a:t>
            </a:r>
            <a:r>
              <a:rPr lang="en-US" altLang="zh-TW" b="1" dirty="0">
                <a:hlinkClick r:id="rId3"/>
              </a:rPr>
              <a:t>state</a:t>
            </a:r>
            <a:r>
              <a:rPr lang="zh-TW" altLang="en-US" b="1" dirty="0"/>
              <a:t>，被儲存在一個樹狀物件放在唯一的 </a:t>
            </a:r>
            <a:r>
              <a:rPr lang="en-US" altLang="zh-TW" b="1" dirty="0">
                <a:hlinkClick r:id="rId4"/>
              </a:rPr>
              <a:t>store</a:t>
            </a:r>
            <a:r>
              <a:rPr lang="zh-TW" altLang="en-US" b="1" dirty="0"/>
              <a:t> 裡面。</a:t>
            </a:r>
            <a:endParaRPr lang="en-US" altLang="zh-TW" b="1" dirty="0"/>
          </a:p>
          <a:p>
            <a:r>
              <a:rPr lang="en-US" altLang="zh-TW" b="1" dirty="0"/>
              <a:t>State </a:t>
            </a:r>
            <a:r>
              <a:rPr lang="zh-TW" altLang="en-US" b="1" dirty="0"/>
              <a:t>是唯讀的</a:t>
            </a:r>
          </a:p>
          <a:p>
            <a:r>
              <a:rPr lang="zh-TW" altLang="en-US" b="1" dirty="0"/>
              <a:t>改變 </a:t>
            </a:r>
            <a:r>
              <a:rPr lang="en-US" altLang="zh-TW" b="1" dirty="0"/>
              <a:t>state </a:t>
            </a:r>
            <a:r>
              <a:rPr lang="zh-TW" altLang="en-US" b="1" dirty="0"/>
              <a:t>的唯一的方式是發出一個 </a:t>
            </a:r>
            <a:r>
              <a:rPr lang="en-US" altLang="zh-TW" b="1" dirty="0">
                <a:hlinkClick r:id="rId5"/>
              </a:rPr>
              <a:t>action</a:t>
            </a:r>
            <a:r>
              <a:rPr lang="zh-TW" altLang="en-US" b="1" dirty="0"/>
              <a:t>，也就是一個描述發生什麼事的物件。</a:t>
            </a:r>
            <a:endParaRPr lang="zh-TW" altLang="en-US" dirty="0"/>
          </a:p>
          <a:p>
            <a:r>
              <a:rPr lang="zh-TW" altLang="en-US" b="1" dirty="0"/>
              <a:t>變更被寫成 </a:t>
            </a:r>
            <a:r>
              <a:rPr lang="en-US" altLang="zh-TW" b="1" dirty="0"/>
              <a:t>pure function</a:t>
            </a:r>
          </a:p>
          <a:p>
            <a:r>
              <a:rPr lang="zh-TW" altLang="en-US" b="1" dirty="0"/>
              <a:t>要指定 </a:t>
            </a:r>
            <a:r>
              <a:rPr lang="en-US" altLang="zh-TW" b="1" dirty="0"/>
              <a:t>state tree </a:t>
            </a:r>
            <a:r>
              <a:rPr lang="zh-TW" altLang="en-US" b="1" dirty="0"/>
              <a:t>如何藉由 </a:t>
            </a:r>
            <a:r>
              <a:rPr lang="en-US" altLang="zh-TW" b="1" dirty="0"/>
              <a:t>action </a:t>
            </a:r>
            <a:r>
              <a:rPr lang="zh-TW" altLang="en-US" b="1" dirty="0"/>
              <a:t>來轉變，你必須撰寫 </a:t>
            </a:r>
            <a:r>
              <a:rPr lang="en-US" altLang="zh-TW" b="1" dirty="0"/>
              <a:t>pure </a:t>
            </a:r>
            <a:r>
              <a:rPr lang="en-US" altLang="zh-TW" b="1" dirty="0">
                <a:hlinkClick r:id="rId6"/>
              </a:rPr>
              <a:t>reducer</a:t>
            </a:r>
            <a:r>
              <a:rPr lang="zh-TW" altLang="en-US" b="1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0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4FF99-736C-41F4-8073-04DA7A86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4794A-0C77-418D-B0F4-9D8EF3CF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http://chentsulin.github.io/redux/docs/basics/Store.html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7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274C4-14E4-4695-84E2-8648918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43F0A-84B9-4102-B72E-BF297A850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98" y="1825625"/>
            <a:ext cx="8127804" cy="4351338"/>
          </a:xfrm>
        </p:spPr>
      </p:pic>
    </p:spTree>
    <p:extLst>
      <p:ext uri="{BB962C8B-B14F-4D97-AF65-F5344CB8AC3E}">
        <p14:creationId xmlns:p14="http://schemas.microsoft.com/office/powerpoint/2010/main" val="19276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FE758-A985-422B-A623-5A022E2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CEC48E-5A12-4322-87D0-8E3EFC77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412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2EE57-C82C-4342-BFDF-E274CEB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middleware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24B68C-6BCB-412D-8E86-4C68F5F78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6690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88BCB-D05B-4DC1-A3E1-43889D08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redux-</a:t>
            </a:r>
            <a:r>
              <a:rPr lang="en-US" altLang="zh-TW" dirty="0" err="1"/>
              <a:t>thunk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2AA40-E530-4B36-A521-64A8A6ED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Async Action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84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2C28F-FB15-4ABB-A5C9-69E376B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React-redux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45D8C-5ACD-45A7-93C1-96089409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Provider</a:t>
            </a:r>
          </a:p>
          <a:p>
            <a:r>
              <a:rPr lang="en-US" altLang="zh-TW" dirty="0"/>
              <a:t>Connect</a:t>
            </a:r>
          </a:p>
          <a:p>
            <a:r>
              <a:rPr lang="en-US" altLang="zh-TW" dirty="0" err="1"/>
              <a:t>mapStateToProps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36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DD4F0-E4AE-4C42-AD0E-65F22946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396C0-630C-44DD-8980-BE2824DB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--save redux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react-redux --save</a:t>
            </a:r>
            <a:br>
              <a:rPr lang="en-US" altLang="zh-TW" dirty="0"/>
            </a:b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redux-logger --save-dev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install redux-</a:t>
            </a:r>
            <a:r>
              <a:rPr lang="en-US" altLang="zh-TW" dirty="0" err="1"/>
              <a:t>thunk</a:t>
            </a:r>
            <a:r>
              <a:rPr lang="en-US" altLang="zh-TW" dirty="0"/>
              <a:t> </a:t>
            </a:r>
            <a:r>
              <a:rPr lang="en-US" altLang="zh-TW" i="1" dirty="0"/>
              <a:t>--save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1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97</Words>
  <Application>Microsoft Office PowerPoint</Application>
  <PresentationFormat>寬螢幕</PresentationFormat>
  <Paragraphs>24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What is Redux?</vt:lpstr>
      <vt:lpstr>PowerPoint 簡報</vt:lpstr>
      <vt:lpstr>LIFE CYCLE</vt:lpstr>
      <vt:lpstr>PowerPoint 簡報</vt:lpstr>
      <vt:lpstr>middleware</vt:lpstr>
      <vt:lpstr>redux-thunk</vt:lpstr>
      <vt:lpstr>React-redux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JCT-MEM</dc:creator>
  <cp:lastModifiedBy>彥淳 王</cp:lastModifiedBy>
  <cp:revision>9</cp:revision>
  <dcterms:created xsi:type="dcterms:W3CDTF">2018-07-22T15:38:06Z</dcterms:created>
  <dcterms:modified xsi:type="dcterms:W3CDTF">2019-01-25T08:23:18Z</dcterms:modified>
</cp:coreProperties>
</file>