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60" r:id="rId6"/>
    <p:sldId id="268" r:id="rId7"/>
    <p:sldId id="269" r:id="rId8"/>
    <p:sldId id="271" r:id="rId9"/>
    <p:sldId id="275" r:id="rId10"/>
    <p:sldId id="273" r:id="rId11"/>
    <p:sldId id="274" r:id="rId12"/>
    <p:sldId id="276" r:id="rId13"/>
    <p:sldId id="265" r:id="rId14"/>
    <p:sldId id="266" r:id="rId15"/>
    <p:sldId id="267" r:id="rId16"/>
    <p:sldId id="261" r:id="rId17"/>
    <p:sldId id="262" r:id="rId18"/>
    <p:sldId id="263" r:id="rId19"/>
    <p:sldId id="264" r:id="rId20"/>
    <p:sldId id="277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7" autoAdjust="0"/>
    <p:restoredTop sz="94643" autoAdjust="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5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F1662-CDF3-445A-BAE7-97F9FB6234AA}" type="datetimeFigureOut">
              <a:rPr lang="zh-TW" altLang="en-US" smtClean="0"/>
              <a:pPr/>
              <a:t>2016/7/23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6E294-EA0C-44DC-BD27-A1759E62AE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4294-FF54-48CF-94A1-E40AD76A52FF}" type="datetime1">
              <a:rPr lang="zh-TW" altLang="en-US" smtClean="0"/>
              <a:pPr/>
              <a:t>2016/7/23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64E-897A-4DDB-BD68-51E68722011E}" type="datetime1">
              <a:rPr lang="zh-TW" altLang="en-US" smtClean="0"/>
              <a:pPr/>
              <a:t>2016/7/23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D037-9EDB-4013-9500-BC6C7EF08CBE}" type="datetime1">
              <a:rPr lang="zh-TW" altLang="en-US" smtClean="0"/>
              <a:pPr/>
              <a:t>2016/7/23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F381-CB23-486F-9B8D-A4789660E9C8}" type="datetime1">
              <a:rPr lang="zh-TW" altLang="en-US" smtClean="0"/>
              <a:pPr/>
              <a:t>2016/7/23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4517-0F83-45D2-BB4C-5B0F4615BF67}" type="datetime1">
              <a:rPr lang="zh-TW" altLang="en-US" smtClean="0"/>
              <a:pPr/>
              <a:t>2016/7/23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E9A5-1B0F-41C1-8B9B-AED347759094}" type="datetime1">
              <a:rPr lang="zh-TW" altLang="en-US" smtClean="0"/>
              <a:pPr/>
              <a:t>2016/7/23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BC51-1B68-4421-BB3E-A6C767A9B945}" type="datetime1">
              <a:rPr lang="zh-TW" altLang="en-US" smtClean="0"/>
              <a:pPr/>
              <a:t>2016/7/23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83D3-4C38-4691-A085-6AABC5FFF61C}" type="datetime1">
              <a:rPr lang="zh-TW" altLang="en-US" smtClean="0"/>
              <a:pPr/>
              <a:t>2016/7/23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6423-AFEC-4BDD-8D5E-C24A3901ABC5}" type="datetime1">
              <a:rPr lang="zh-TW" altLang="en-US" smtClean="0"/>
              <a:pPr/>
              <a:t>2016/7/23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D18-1C11-4E3E-B96F-4AED331BAC03}" type="datetime1">
              <a:rPr lang="zh-TW" altLang="en-US" smtClean="0"/>
              <a:pPr/>
              <a:t>2016/7/23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E1AF-099D-40C1-8114-8722084AF05D}" type="datetime1">
              <a:rPr lang="zh-TW" altLang="en-US" smtClean="0"/>
              <a:pPr/>
              <a:t>2016/7/23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5C87-06B7-4EA3-B0D3-AFC0AB0A5FD9}" type="datetime1">
              <a:rPr lang="zh-TW" altLang="en-US" smtClean="0"/>
              <a:pPr/>
              <a:t>2016/7/23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8948C-82E0-4258-BE78-6BFC520CF3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design_pattern/index.htm" TargetMode="External"/><Relationship Id="rId2" Type="http://schemas.openxmlformats.org/officeDocument/2006/relationships/hyperlink" Target="http://www.journaldev.com/1827/java-design-patterns-example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oftware_design_patter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5786" y="85723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Design Patterns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0034" y="3429000"/>
            <a:ext cx="8143932" cy="22098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Dennis 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July. 29 2015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85727"/>
            <a:ext cx="6858048" cy="630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781050"/>
            <a:ext cx="852487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928670"/>
            <a:ext cx="80391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8" y="5214950"/>
            <a:ext cx="85058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Method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95070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191" y="214291"/>
            <a:ext cx="792961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191" y="3500438"/>
            <a:ext cx="7929618" cy="31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619" y="214290"/>
            <a:ext cx="684476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3457" y="3643314"/>
            <a:ext cx="6037087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Memento 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Originator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sz="2800" dirty="0" smtClean="0"/>
              <a:t>Originator is the object whose state needs to be saved and restored</a:t>
            </a:r>
          </a:p>
          <a:p>
            <a:endParaRPr lang="en-US" sz="2800" dirty="0" smtClean="0"/>
          </a:p>
          <a:p>
            <a:r>
              <a:rPr lang="en-US" dirty="0" smtClean="0"/>
              <a:t>Caretaker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sz="2800" dirty="0" smtClean="0"/>
              <a:t>Caretaker is the helper class that is responsible for storing and restoring the Originator’s state through Memento object</a:t>
            </a:r>
          </a:p>
          <a:p>
            <a:endParaRPr lang="en-US" dirty="0" smtClean="0"/>
          </a:p>
          <a:p>
            <a:r>
              <a:rPr lang="en-US" dirty="0" smtClean="0"/>
              <a:t>Memento </a:t>
            </a:r>
            <a:r>
              <a:rPr lang="en-US" altLang="zh-TW" dirty="0" smtClean="0"/>
              <a:t>:</a:t>
            </a:r>
            <a:r>
              <a:rPr lang="zh-TW" altLang="en-US" sz="2800" dirty="0" smtClean="0"/>
              <a:t> </a:t>
            </a:r>
            <a:r>
              <a:rPr lang="en-US" sz="2800" dirty="0" smtClean="0"/>
              <a:t>The memento object itself is an opaque object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6971"/>
            <a:ext cx="8429683" cy="667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960" y="571480"/>
            <a:ext cx="863472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71543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071942"/>
            <a:ext cx="5572164" cy="228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57752" y="1214422"/>
            <a:ext cx="3829048" cy="4911741"/>
          </a:xfrm>
        </p:spPr>
        <p:txBody>
          <a:bodyPr/>
          <a:lstStyle/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1994</a:t>
            </a:r>
            <a:r>
              <a:rPr lang="zh-TW" altLang="en-US" dirty="0" smtClean="0"/>
              <a:t> 年</a:t>
            </a:r>
            <a:endParaRPr lang="en-US" altLang="zh-TW" dirty="0" smtClean="0"/>
          </a:p>
          <a:p>
            <a:pPr algn="ctr">
              <a:buNone/>
            </a:pPr>
            <a:endParaRPr lang="en-US" altLang="zh-TW" dirty="0"/>
          </a:p>
          <a:p>
            <a:pPr algn="ctr">
              <a:buNone/>
            </a:pPr>
            <a:r>
              <a:rPr lang="en-US" dirty="0"/>
              <a:t>Gang of Four 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pic>
        <p:nvPicPr>
          <p:cNvPr id="1028" name="Picture 4" descr="https://d39ttiideeq0ys.cloudfront.net/assets/images/book/large/9780/2016/97802016336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4357718" cy="4914934"/>
          </a:xfrm>
          <a:prstGeom prst="rect">
            <a:avLst/>
          </a:prstGeom>
          <a:noFill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www.journaldev.com/1827/java-design-patterns-example-tutorial#decorator-pattern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www.tutorialspoint.com/design_pattern/index.htm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en.wikipedia.org/wiki/Software_design_pattern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 </a:t>
            </a:r>
            <a:r>
              <a:rPr lang="en-US" altLang="zh-TW" dirty="0" smtClean="0"/>
              <a:t>Design Pattern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altLang="zh-TW" dirty="0" smtClean="0"/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general reusable solution to a commonly occurring problem within a given context in software design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為什麼需要了解 </a:t>
            </a:r>
            <a:r>
              <a:rPr lang="en-US" altLang="zh-TW" dirty="0" smtClean="0"/>
              <a:t>Design Pattern?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zh-TW" altLang="en-US" dirty="0" smtClean="0"/>
              <a:t>解決重複一般性問題</a:t>
            </a:r>
            <a:endParaRPr lang="en-US" dirty="0" smtClean="0"/>
          </a:p>
          <a:p>
            <a:r>
              <a:rPr lang="zh-TW" altLang="en-US" dirty="0"/>
              <a:t>增加程式的可維護</a:t>
            </a:r>
            <a:r>
              <a:rPr lang="zh-TW" altLang="en-US" dirty="0" smtClean="0"/>
              <a:t>性</a:t>
            </a:r>
            <a:endParaRPr lang="en-US" dirty="0" smtClean="0"/>
          </a:p>
          <a:p>
            <a:r>
              <a:rPr lang="zh-TW" altLang="en-US" dirty="0" smtClean="0"/>
              <a:t>共同</a:t>
            </a:r>
            <a:r>
              <a:rPr lang="zh-TW" altLang="en-US" dirty="0"/>
              <a:t>的</a:t>
            </a:r>
            <a:r>
              <a:rPr lang="zh-TW" altLang="en-US" dirty="0" smtClean="0"/>
              <a:t>溝通語言</a:t>
            </a:r>
            <a:endParaRPr lang="en-US" altLang="zh-TW" dirty="0" smtClean="0"/>
          </a:p>
          <a:p>
            <a:r>
              <a:rPr lang="zh-TW" altLang="en-US" dirty="0"/>
              <a:t>讓程式更有彈性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Gof</a:t>
            </a:r>
            <a:r>
              <a:rPr lang="en-US" altLang="zh-TW" dirty="0" smtClean="0"/>
              <a:t>(Gang Of Four) 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Creational Design Patterns (5)</a:t>
            </a:r>
          </a:p>
          <a:p>
            <a:pPr lvl="1"/>
            <a:r>
              <a:rPr lang="en-US" altLang="zh-TW" dirty="0" smtClean="0"/>
              <a:t>Singleton, </a:t>
            </a:r>
            <a:r>
              <a:rPr lang="en-US" altLang="zh-TW" dirty="0" smtClean="0">
                <a:solidFill>
                  <a:srgbClr val="FF0000"/>
                </a:solidFill>
              </a:rPr>
              <a:t>Factory</a:t>
            </a:r>
            <a:r>
              <a:rPr lang="en-US" altLang="zh-TW" dirty="0" smtClean="0"/>
              <a:t>, Abstract Factory,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Builder</a:t>
            </a:r>
            <a:r>
              <a:rPr lang="en-US" altLang="zh-TW" dirty="0" smtClean="0"/>
              <a:t>, Prototype</a:t>
            </a:r>
          </a:p>
          <a:p>
            <a:r>
              <a:rPr lang="en-US" altLang="zh-TW" dirty="0" smtClean="0"/>
              <a:t>Structural Design Patterns (7)</a:t>
            </a:r>
          </a:p>
          <a:p>
            <a:pPr lvl="1"/>
            <a:r>
              <a:rPr lang="en-US" altLang="zh-TW" dirty="0" smtClean="0"/>
              <a:t>Adapter, Composite, Proxy, Flyweight, Façade, Bridge, Decorator</a:t>
            </a:r>
          </a:p>
          <a:p>
            <a:r>
              <a:rPr lang="en-US" altLang="zh-TW" dirty="0" smtClean="0"/>
              <a:t>Behavioral Design Patterns (11)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Template Method</a:t>
            </a:r>
            <a:r>
              <a:rPr lang="en-US" altLang="zh-TW" dirty="0" smtClean="0"/>
              <a:t>, Mediator, Chain of Responsibility, Observer, Strategy, Command, State, Visitor, Interpreter, </a:t>
            </a:r>
            <a:r>
              <a:rPr lang="en-US" altLang="zh-TW" dirty="0" err="1" smtClean="0"/>
              <a:t>Iterator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Memento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Factory 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Factory pattern, we create object without exposing the creation logic to the client and refer to newly created object using a common interface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3075" y="3929066"/>
            <a:ext cx="5357850" cy="217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88" y="214290"/>
            <a:ext cx="50006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5025" y="2428868"/>
            <a:ext cx="49339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5963" y="4572008"/>
            <a:ext cx="51720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682" y="428604"/>
            <a:ext cx="759263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Builder 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Builder pattern builds a complex object using simple objects and using a </a:t>
            </a:r>
            <a:r>
              <a:rPr lang="en-US" dirty="0" smtClean="0">
                <a:solidFill>
                  <a:srgbClr val="FF0000"/>
                </a:solidFill>
              </a:rPr>
              <a:t>step by step </a:t>
            </a:r>
            <a:r>
              <a:rPr lang="en-US" dirty="0" smtClean="0"/>
              <a:t>approach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948C-82E0-4258-BE78-6BFC520CF3D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239</Words>
  <Application>Microsoft Office PowerPoint</Application>
  <PresentationFormat>如螢幕大小 (4:3)</PresentationFormat>
  <Paragraphs>57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Design Patterns</vt:lpstr>
      <vt:lpstr>投影片 2</vt:lpstr>
      <vt:lpstr>什麼是 Design Pattern ?</vt:lpstr>
      <vt:lpstr>為什麼需要了解 Design Pattern?</vt:lpstr>
      <vt:lpstr>Gof(Gang Of Four) 模式</vt:lpstr>
      <vt:lpstr>Factory Pattern</vt:lpstr>
      <vt:lpstr>投影片 7</vt:lpstr>
      <vt:lpstr>投影片 8</vt:lpstr>
      <vt:lpstr>Builder Pattern</vt:lpstr>
      <vt:lpstr>投影片 10</vt:lpstr>
      <vt:lpstr>投影片 11</vt:lpstr>
      <vt:lpstr>投影片 12</vt:lpstr>
      <vt:lpstr>Template Method</vt:lpstr>
      <vt:lpstr>投影片 14</vt:lpstr>
      <vt:lpstr>投影片 15</vt:lpstr>
      <vt:lpstr>Memento Pattern</vt:lpstr>
      <vt:lpstr>投影片 17</vt:lpstr>
      <vt:lpstr>投影片 18</vt:lpstr>
      <vt:lpstr>投影片 19</vt:lpstr>
      <vt:lpstr>參考資料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blueminor12@hotmail.com</dc:creator>
  <cp:lastModifiedBy>blueminor12@hotmail.com</cp:lastModifiedBy>
  <cp:revision>45</cp:revision>
  <dcterms:created xsi:type="dcterms:W3CDTF">2016-07-17T13:49:37Z</dcterms:created>
  <dcterms:modified xsi:type="dcterms:W3CDTF">2016-07-23T06:10:31Z</dcterms:modified>
</cp:coreProperties>
</file>