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91" r:id="rId7"/>
    <p:sldId id="289" r:id="rId8"/>
    <p:sldId id="271" r:id="rId9"/>
    <p:sldId id="279" r:id="rId10"/>
    <p:sldId id="287" r:id="rId11"/>
    <p:sldId id="276" r:id="rId12"/>
    <p:sldId id="286" r:id="rId13"/>
    <p:sldId id="284" r:id="rId14"/>
    <p:sldId id="288" r:id="rId15"/>
    <p:sldId id="292" r:id="rId16"/>
    <p:sldId id="266" r:id="rId17"/>
    <p:sldId id="261" r:id="rId18"/>
    <p:sldId id="262" r:id="rId19"/>
    <p:sldId id="285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A"/>
    <a:srgbClr val="15405D"/>
    <a:srgbClr val="1D5378"/>
    <a:srgbClr val="1C3774"/>
    <a:srgbClr val="F6F9FB"/>
    <a:srgbClr val="E7F0FD"/>
    <a:srgbClr val="F0FBFF"/>
    <a:srgbClr val="E4F5FF"/>
    <a:srgbClr val="52B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/>
    <p:restoredTop sz="94682"/>
  </p:normalViewPr>
  <p:slideViewPr>
    <p:cSldViewPr snapToGrid="0" snapToObjects="1">
      <p:cViewPr>
        <p:scale>
          <a:sx n="88" d="100"/>
          <a:sy n="88" d="100"/>
        </p:scale>
        <p:origin x="152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90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>
          <a:xfrm>
            <a:off x="0" y="0"/>
            <a:ext cx="13004800" cy="9794695"/>
            <a:chOff x="0" y="0"/>
            <a:chExt cx="13004800" cy="9794695"/>
          </a:xfrm>
        </p:grpSpPr>
        <p:sp>
          <p:nvSpPr>
            <p:cNvPr id="6" name="矩形 5"/>
            <p:cNvSpPr/>
            <p:nvPr/>
          </p:nvSpPr>
          <p:spPr>
            <a:xfrm>
              <a:off x="0" y="9307741"/>
              <a:ext cx="13004800" cy="486954"/>
            </a:xfrm>
            <a:prstGeom prst="rect">
              <a:avLst/>
            </a:prstGeom>
            <a:solidFill>
              <a:srgbClr val="15405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7" name="群組"/>
            <p:cNvGrpSpPr/>
            <p:nvPr/>
          </p:nvGrpSpPr>
          <p:grpSpPr>
            <a:xfrm>
              <a:off x="216657" y="9108021"/>
              <a:ext cx="12666863" cy="656590"/>
              <a:chOff x="216657" y="179921"/>
              <a:chExt cx="12666862" cy="656590"/>
            </a:xfrm>
          </p:grpSpPr>
          <p:sp>
            <p:nvSpPr>
              <p:cNvPr id="15" name="#JCConf"/>
              <p:cNvSpPr txBox="1"/>
              <p:nvPr/>
            </p:nvSpPr>
            <p:spPr>
              <a:xfrm>
                <a:off x="11939351" y="431533"/>
                <a:ext cx="944168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1600" b="1" dirty="0">
                    <a:sym typeface="Helvetica Neue"/>
                  </a:rPr>
                  <a:t>#JCConf</a:t>
                </a:r>
              </a:p>
            </p:txBody>
          </p:sp>
          <p:grpSp>
            <p:nvGrpSpPr>
              <p:cNvPr id="16" name="群組"/>
              <p:cNvGrpSpPr/>
              <p:nvPr/>
            </p:nvGrpSpPr>
            <p:grpSpPr>
              <a:xfrm>
                <a:off x="216657" y="179921"/>
                <a:ext cx="2723713" cy="656590"/>
                <a:chOff x="-75348" y="40222"/>
                <a:chExt cx="2723712" cy="656588"/>
              </a:xfrm>
            </p:grpSpPr>
            <p:pic>
              <p:nvPicPr>
                <p:cNvPr id="17" name="jcconf.png" descr="jcconf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/>
                <a:stretch>
                  <a:fillRect/>
                </a:stretch>
              </p:blipFill>
              <p:spPr>
                <a:xfrm>
                  <a:off x="-75348" y="353129"/>
                  <a:ext cx="1102842" cy="226225"/>
                </a:xfrm>
                <a:prstGeom prst="rect">
                  <a:avLst/>
                </a:prstGeom>
              </p:spPr>
            </p:pic>
            <p:sp>
              <p:nvSpPr>
                <p:cNvPr id="18" name="Taiwan 2018"/>
                <p:cNvSpPr txBox="1"/>
                <p:nvPr/>
              </p:nvSpPr>
              <p:spPr>
                <a:xfrm>
                  <a:off x="1151160" y="40222"/>
                  <a:ext cx="1497204" cy="6565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>
                    <a:defRPr sz="2900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rPr sz="1600" dirty="0" smtClean="0"/>
                    <a:t>Taiwan</a:t>
                  </a:r>
                  <a:r>
                    <a:rPr lang="zh-TW" altLang="en-US" sz="3600" dirty="0" smtClean="0"/>
                    <a:t> </a:t>
                  </a:r>
                  <a:r>
                    <a:rPr sz="2000" dirty="0" smtClean="0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</a:rPr>
                    <a:t>2018</a:t>
                  </a:r>
                  <a:endParaRPr sz="2000" dirty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</a:endParaRPr>
                </a:p>
              </p:txBody>
            </p:sp>
          </p:grpSp>
        </p:grpSp>
        <p:cxnSp>
          <p:nvCxnSpPr>
            <p:cNvPr id="8" name="直線接點 7"/>
            <p:cNvCxnSpPr/>
            <p:nvPr/>
          </p:nvCxnSpPr>
          <p:spPr>
            <a:xfrm>
              <a:off x="0" y="0"/>
              <a:ext cx="130048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直線接點 8"/>
            <p:cNvCxnSpPr/>
            <p:nvPr/>
          </p:nvCxnSpPr>
          <p:spPr>
            <a:xfrm>
              <a:off x="0" y="43469"/>
              <a:ext cx="13004800" cy="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35000"/>
                </a:srgb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直線接點 9"/>
            <p:cNvCxnSpPr/>
            <p:nvPr/>
          </p:nvCxnSpPr>
          <p:spPr>
            <a:xfrm>
              <a:off x="0" y="111395"/>
              <a:ext cx="13004800" cy="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03" y="224584"/>
              <a:ext cx="1809513" cy="5899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g.png" descr="bg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0"/>
            <a:ext cx="13004801" cy="9753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28" name="群組"/>
          <p:cNvGrpSpPr/>
          <p:nvPr/>
        </p:nvGrpSpPr>
        <p:grpSpPr>
          <a:xfrm>
            <a:off x="8451323" y="8431952"/>
            <a:ext cx="4410173" cy="1086698"/>
            <a:chOff x="0" y="0"/>
            <a:chExt cx="4410171" cy="1086697"/>
          </a:xfrm>
        </p:grpSpPr>
        <p:grpSp>
          <p:nvGrpSpPr>
            <p:cNvPr id="126" name="群組"/>
            <p:cNvGrpSpPr/>
            <p:nvPr/>
          </p:nvGrpSpPr>
          <p:grpSpPr>
            <a:xfrm>
              <a:off x="0" y="0"/>
              <a:ext cx="4410172" cy="584200"/>
              <a:chOff x="0" y="0"/>
              <a:chExt cx="4410171" cy="584200"/>
            </a:xfrm>
          </p:grpSpPr>
          <p:pic>
            <p:nvPicPr>
              <p:cNvPr id="124" name="jcconf.png" descr="jcconf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71239"/>
                <a:ext cx="1905000" cy="3907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5" name="Taiwan 2018"/>
              <p:cNvSpPr txBox="1"/>
              <p:nvPr/>
            </p:nvSpPr>
            <p:spPr>
              <a:xfrm>
                <a:off x="1931290" y="-1"/>
                <a:ext cx="247888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Taiwan 2018</a:t>
                </a:r>
              </a:p>
            </p:txBody>
          </p:sp>
        </p:grpSp>
        <p:sp>
          <p:nvSpPr>
            <p:cNvPr id="127" name="#JCConf"/>
            <p:cNvSpPr txBox="1"/>
            <p:nvPr/>
          </p:nvSpPr>
          <p:spPr>
            <a:xfrm>
              <a:off x="3072101" y="616797"/>
              <a:ext cx="130016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#JCConf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/>
          <a:stretch/>
        </p:blipFill>
        <p:spPr>
          <a:xfrm>
            <a:off x="0" y="2217421"/>
            <a:ext cx="13004800" cy="53644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400017"/>
            <a:ext cx="2295144" cy="4846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3" y="2278744"/>
            <a:ext cx="11533794" cy="50963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27187" y="1144166"/>
            <a:ext cx="1410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Feign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231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3358" y="1132353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How it works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6" y="1957588"/>
            <a:ext cx="11127408" cy="63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3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07" y="1790497"/>
            <a:ext cx="10357522" cy="65858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76130" y="1144166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Gateway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4021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5221" y="1638465"/>
            <a:ext cx="7285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Docker Network &amp; </a:t>
            </a:r>
            <a:r>
              <a:rPr lang="en-US" altLang="zh-TW" sz="3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Loadbalance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0" y="2403064"/>
            <a:ext cx="11935240" cy="51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0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31914" y="1144166"/>
            <a:ext cx="3201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Server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08" y="2368770"/>
            <a:ext cx="8982528" cy="57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0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7" y="856343"/>
            <a:ext cx="12280158" cy="81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74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5" y="922848"/>
            <a:ext cx="12723970" cy="61610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8078" y="1271191"/>
            <a:ext cx="1229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Flow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7137889"/>
            <a:ext cx="13004800" cy="2192092"/>
          </a:xfrm>
          <a:prstGeom prst="rect">
            <a:avLst/>
          </a:prstGeom>
          <a:solidFill>
            <a:srgbClr val="F6F9F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412" y="7633770"/>
            <a:ext cx="2811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ConfigServer</a:t>
            </a:r>
            <a:r>
              <a:rPr lang="zh-TW" altLang="en-US" dirty="0">
                <a:solidFill>
                  <a:srgbClr val="24292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solidFill>
                  <a:srgbClr val="24292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啟動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8779" y="7633770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Eureka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啟動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60612" y="7633770"/>
            <a:ext cx="52277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CompositeService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l"/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BaseService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啟動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l"/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並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嘗試向 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Eureka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註冊 </a:t>
            </a:r>
            <a:r>
              <a:rPr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ServiceName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0" y="7137888"/>
            <a:ext cx="13004800" cy="1"/>
          </a:xfrm>
          <a:prstGeom prst="line">
            <a:avLst/>
          </a:prstGeom>
          <a:noFill/>
          <a:ln w="47625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接點 21"/>
          <p:cNvCxnSpPr/>
          <p:nvPr/>
        </p:nvCxnSpPr>
        <p:spPr>
          <a:xfrm>
            <a:off x="3481426" y="7864602"/>
            <a:ext cx="665459" cy="0"/>
          </a:xfrm>
          <a:prstGeom prst="line">
            <a:avLst/>
          </a:prstGeom>
          <a:noFill/>
          <a:ln w="47625" cap="flat">
            <a:solidFill>
              <a:schemeClr val="accent2">
                <a:lumMod val="75000"/>
              </a:schemeClr>
            </a:solidFill>
            <a:prstDash val="solid"/>
            <a:miter lim="400000"/>
            <a:headEnd type="none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接點 25"/>
          <p:cNvCxnSpPr/>
          <p:nvPr/>
        </p:nvCxnSpPr>
        <p:spPr>
          <a:xfrm>
            <a:off x="6415216" y="7864602"/>
            <a:ext cx="665459" cy="0"/>
          </a:xfrm>
          <a:prstGeom prst="line">
            <a:avLst/>
          </a:prstGeom>
          <a:noFill/>
          <a:ln w="47625" cap="flat">
            <a:solidFill>
              <a:schemeClr val="accent2">
                <a:lumMod val="75000"/>
              </a:schemeClr>
            </a:solidFill>
            <a:prstDash val="solid"/>
            <a:miter lim="400000"/>
            <a:headEnd type="none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10437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6617" y="922848"/>
            <a:ext cx="3086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Prerequisites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1"/>
          <a:stretch/>
        </p:blipFill>
        <p:spPr>
          <a:xfrm>
            <a:off x="1237385" y="2455113"/>
            <a:ext cx="3153845" cy="165480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55" y="5991953"/>
            <a:ext cx="2624563" cy="25808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21920" y="2594261"/>
            <a:ext cx="9245600" cy="1201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請從 </a:t>
            </a:r>
            <a:r>
              <a:rPr lang="en-US" altLang="zh-TW" sz="2700" dirty="0">
                <a:latin typeface="Microsoft JhengHei" charset="-120"/>
                <a:ea typeface="Microsoft JhengHei" charset="-120"/>
                <a:cs typeface="Microsoft JhengHei" charset="-120"/>
              </a:rPr>
              <a:t>Docker Store</a:t>
            </a:r>
            <a:r>
              <a:rPr lang="en-US" altLang="zh-TW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選擇適合的版本下載</a:t>
            </a:r>
            <a:r>
              <a:rPr lang="zh-TW" altLang="en-US" sz="2700" b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安裝</a:t>
            </a:r>
            <a:endParaRPr lang="en-US" altLang="zh-TW" sz="2700" b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or</a:t>
            </a:r>
            <a:endParaRPr lang="en-US" altLang="zh-TW" b="0" dirty="0">
              <a:solidFill>
                <a:schemeClr val="tx1">
                  <a:lumMod val="50000"/>
                  <a:lumOff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8"/>
          <a:stretch/>
        </p:blipFill>
        <p:spPr>
          <a:xfrm>
            <a:off x="4821920" y="3933089"/>
            <a:ext cx="7164671" cy="939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1920" y="5693104"/>
            <a:ext cx="3161443" cy="65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Docker 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Compose</a:t>
            </a:r>
            <a:endParaRPr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1920" y="6747566"/>
            <a:ext cx="716467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如果你是安裝 </a:t>
            </a:r>
            <a:r>
              <a:rPr lang="en-US" altLang="zh-TW" sz="2700" dirty="0">
                <a:latin typeface="Microsoft JhengHei" charset="-120"/>
                <a:ea typeface="Microsoft JhengHei" charset="-120"/>
                <a:cs typeface="Microsoft JhengHei" charset="-120"/>
              </a:rPr>
              <a:t>Docker for Windows</a:t>
            </a:r>
            <a:r>
              <a:rPr lang="en-US" altLang="zh-TW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或是 </a:t>
            </a:r>
            <a:r>
              <a:rPr lang="en-US" altLang="zh-TW" sz="2700" dirty="0">
                <a:latin typeface="Microsoft JhengHei" charset="-120"/>
                <a:ea typeface="Microsoft JhengHei" charset="-120"/>
                <a:cs typeface="Microsoft JhengHei" charset="-120"/>
              </a:rPr>
              <a:t>Docker for Mac</a:t>
            </a:r>
            <a:r>
              <a:rPr lang="en-US" altLang="zh-TW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則已經內涵 </a:t>
            </a:r>
            <a:r>
              <a:rPr lang="en-US" altLang="zh-TW" sz="2700" b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Compose</a:t>
            </a:r>
          </a:p>
          <a:p>
            <a:pPr algn="l"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Linux</a:t>
            </a:r>
            <a:r>
              <a:rPr lang="en-US" altLang="zh-TW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請參考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Install Compose on Linux systems</a:t>
            </a:r>
          </a:p>
        </p:txBody>
      </p:sp>
      <p:sp>
        <p:nvSpPr>
          <p:cNvPr id="9" name="矩形 8"/>
          <p:cNvSpPr/>
          <p:nvPr/>
        </p:nvSpPr>
        <p:spPr>
          <a:xfrm>
            <a:off x="4821920" y="1629123"/>
            <a:ext cx="1420582" cy="65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Docker</a:t>
            </a:r>
            <a:endParaRPr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821920" y="2455113"/>
            <a:ext cx="7164671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線接點 11"/>
          <p:cNvCxnSpPr/>
          <p:nvPr/>
        </p:nvCxnSpPr>
        <p:spPr>
          <a:xfrm>
            <a:off x="4821920" y="6593091"/>
            <a:ext cx="7164671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接點 12"/>
          <p:cNvCxnSpPr/>
          <p:nvPr/>
        </p:nvCxnSpPr>
        <p:spPr>
          <a:xfrm>
            <a:off x="768078" y="5257947"/>
            <a:ext cx="11218513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03722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9085" y="1372299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Build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5" y="3624835"/>
            <a:ext cx="9245600" cy="441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9085" y="2128140"/>
            <a:ext cx="9245600" cy="1301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將此 </a:t>
            </a:r>
            <a:r>
              <a:rPr lang="en-US" altLang="zh-TW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repository clone </a:t>
            </a: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到本機</a:t>
            </a:r>
            <a:r>
              <a:rPr lang="zh-TW" altLang="en-US" sz="2700" b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後</a:t>
            </a:r>
            <a:endParaRPr lang="en-US" altLang="zh-TW" sz="2700" b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700" b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本篇的所有指令都是在 </a:t>
            </a:r>
            <a:r>
              <a:rPr lang="en-US" altLang="zh-TW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repository </a:t>
            </a:r>
            <a:r>
              <a:rPr lang="zh-TW" altLang="en-US" sz="2700" b="0" dirty="0">
                <a:latin typeface="Microsoft JhengHei" charset="-120"/>
                <a:ea typeface="Microsoft JhengHei" charset="-120"/>
                <a:cs typeface="Microsoft JhengHei" charset="-120"/>
              </a:rPr>
              <a:t>的根目錄執行</a:t>
            </a:r>
            <a:endParaRPr lang="en-US" altLang="zh-TW" sz="2700" b="0" dirty="0">
              <a:solidFill>
                <a:schemeClr val="tx1">
                  <a:lumMod val="50000"/>
                  <a:lumOff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440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8142" y="3743540"/>
            <a:ext cx="20457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Q&amp;A</a:t>
            </a:r>
            <a:endParaRPr lang="en-US" altLang="zh-TW" sz="6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8142" y="4983480"/>
            <a:ext cx="2045753" cy="124433"/>
          </a:xfrm>
          <a:prstGeom prst="rect">
            <a:avLst/>
          </a:prstGeom>
          <a:solidFill>
            <a:srgbClr val="15405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2091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14" y="845257"/>
            <a:ext cx="7359972" cy="72986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52902" y="8365854"/>
            <a:ext cx="5698997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http://bit.ly/jcconf2018-spring-cloud</a:t>
            </a:r>
            <a:endParaRPr lang="zh-TW" altLang="en-US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10" y="2515051"/>
            <a:ext cx="3220344" cy="3220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76241" y="1403552"/>
            <a:ext cx="3305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Requirements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94" y="2672426"/>
            <a:ext cx="3550729" cy="29055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61610" y="5735395"/>
            <a:ext cx="411127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Some knowledge of 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Spring Framework</a:t>
            </a:r>
          </a:p>
          <a:p>
            <a:pPr algn="l">
              <a:lnSpc>
                <a:spcPct val="150000"/>
              </a:lnSpc>
            </a:pPr>
            <a:r>
              <a:rPr lang="en-US" altLang="zh-TW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preferably Spring Boot</a:t>
            </a:r>
          </a:p>
        </p:txBody>
      </p:sp>
      <p:sp>
        <p:nvSpPr>
          <p:cNvPr id="13" name="矩形 12"/>
          <p:cNvSpPr/>
          <p:nvPr/>
        </p:nvSpPr>
        <p:spPr>
          <a:xfrm>
            <a:off x="7571782" y="5735395"/>
            <a:ext cx="4111279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Some basic knowledge </a:t>
            </a:r>
            <a: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of docker</a:t>
            </a:r>
            <a:br>
              <a:rPr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run</a:t>
            </a:r>
            <a:r>
              <a:rPr lang="en-US" altLang="zh-TW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, trace logs of container, </a:t>
            </a:r>
            <a:r>
              <a:rPr lang="en-US" altLang="zh-TW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etc..</a:t>
            </a:r>
            <a:endParaRPr lang="en-US" altLang="zh-TW" sz="2000" b="0" dirty="0">
              <a:solidFill>
                <a:schemeClr val="tx1">
                  <a:lumMod val="50000"/>
                  <a:lumOff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77152" y="9551218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6125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0227" y="3743540"/>
            <a:ext cx="36615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latin typeface="Microsoft JhengHei" charset="-120"/>
                <a:ea typeface="Microsoft JhengHei" charset="-120"/>
                <a:cs typeface="Microsoft JhengHei" charset="-120"/>
              </a:rPr>
              <a:t>Overview</a:t>
            </a:r>
          </a:p>
        </p:txBody>
      </p:sp>
      <p:sp>
        <p:nvSpPr>
          <p:cNvPr id="2" name="矩形 1"/>
          <p:cNvSpPr/>
          <p:nvPr/>
        </p:nvSpPr>
        <p:spPr>
          <a:xfrm>
            <a:off x="4430228" y="4897464"/>
            <a:ext cx="3661578" cy="108490"/>
          </a:xfrm>
          <a:prstGeom prst="rect">
            <a:avLst/>
          </a:prstGeom>
          <a:solidFill>
            <a:srgbClr val="15405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681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t="3700" b="1914"/>
          <a:stretch/>
        </p:blipFill>
        <p:spPr>
          <a:xfrm>
            <a:off x="2539999" y="420912"/>
            <a:ext cx="6821715" cy="86650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8078" y="922848"/>
            <a:ext cx="213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467316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078" y="922848"/>
            <a:ext cx="213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Modules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b="3563"/>
          <a:stretch/>
        </p:blipFill>
        <p:spPr>
          <a:xfrm>
            <a:off x="3265715" y="314569"/>
            <a:ext cx="5050972" cy="8790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 r="14885" b="5741"/>
          <a:stretch/>
        </p:blipFill>
        <p:spPr>
          <a:xfrm>
            <a:off x="8432799" y="374637"/>
            <a:ext cx="3614058" cy="86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7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078" y="922848"/>
            <a:ext cx="213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Modules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5" y="1569179"/>
            <a:ext cx="11100226" cy="7404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18146" y="1071735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本次介紹僅針對</a:t>
            </a:r>
            <a:r>
              <a:rPr lang="zh-TW" altLang="en-US" sz="2000" dirty="0">
                <a:solidFill>
                  <a:srgbClr val="52BCED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藍色</a:t>
            </a:r>
            <a:r>
              <a:rPr lang="zh-TW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的部分</a:t>
            </a:r>
          </a:p>
        </p:txBody>
      </p:sp>
    </p:spTree>
    <p:extLst>
      <p:ext uri="{BB962C8B-B14F-4D97-AF65-F5344CB8AC3E}">
        <p14:creationId xmlns:p14="http://schemas.microsoft.com/office/powerpoint/2010/main" val="1935350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680141"/>
            <a:ext cx="11059886" cy="62190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93262" y="1356976"/>
            <a:ext cx="1776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Service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8224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8" y="2179143"/>
            <a:ext cx="12200825" cy="6161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7606" y="1372274"/>
            <a:ext cx="1693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Eureka</a:t>
            </a:r>
            <a:endParaRPr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154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11295</TotalTime>
  <Words>121</Words>
  <Application>Microsoft Macintosh PowerPoint</Application>
  <PresentationFormat>自訂</PresentationFormat>
  <Paragraphs>36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Helvetica</vt:lpstr>
      <vt:lpstr>Helvetica Light</vt:lpstr>
      <vt:lpstr>Helvetica Neue</vt:lpstr>
      <vt:lpstr>Helvetica Neue Light</vt:lpstr>
      <vt:lpstr>Helvetica Neue Medium</vt:lpstr>
      <vt:lpstr>Microsoft JhengHei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簡報標題簡報標題簡報標題</dc:title>
  <cp:lastModifiedBy>Microsoft Office 使用者</cp:lastModifiedBy>
  <cp:revision>55</cp:revision>
  <dcterms:modified xsi:type="dcterms:W3CDTF">2018-10-11T02:54:29Z</dcterms:modified>
</cp:coreProperties>
</file>