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5" r:id="rId3"/>
    <p:sldId id="560" r:id="rId4"/>
    <p:sldId id="569" r:id="rId5"/>
    <p:sldId id="570" r:id="rId6"/>
    <p:sldId id="571" r:id="rId7"/>
    <p:sldId id="579" r:id="rId8"/>
    <p:sldId id="580" r:id="rId9"/>
    <p:sldId id="581" r:id="rId10"/>
    <p:sldId id="572" r:id="rId11"/>
    <p:sldId id="573" r:id="rId12"/>
    <p:sldId id="578" r:id="rId13"/>
    <p:sldId id="574" r:id="rId14"/>
    <p:sldId id="575" r:id="rId15"/>
    <p:sldId id="576" r:id="rId16"/>
    <p:sldId id="577" r:id="rId17"/>
    <p:sldId id="53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9BA07"/>
    <a:srgbClr val="FF66FF"/>
    <a:srgbClr val="CC0000"/>
    <a:srgbClr val="FF3D4D"/>
    <a:srgbClr val="99CCFF"/>
    <a:srgbClr val="99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8C1CED16-735A-4E3D-9772-070D7D7218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47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32AEBD4A-37D5-42FB-8752-1B005D3454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2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EB60310A-5A1C-48B3-890C-827A66657C1F}" type="slidenum">
              <a:rPr lang="zh-TW" altLang="en-US" sz="1200" b="0" baseline="0" smtClean="0"/>
              <a:pPr>
                <a:defRPr/>
              </a:pPr>
              <a:t>1</a:t>
            </a:fld>
            <a:endParaRPr lang="en-US" altLang="zh-TW" sz="1200" b="0" baseline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9C1F85F5-FBC4-40EC-8BA2-B6D6CCB6C0D8}" type="slidenum">
              <a:rPr lang="zh-TW" altLang="en-US" sz="1200" b="0" baseline="0" smtClean="0"/>
              <a:pPr>
                <a:defRPr/>
              </a:pPr>
              <a:t>2</a:t>
            </a:fld>
            <a:endParaRPr lang="en-US" altLang="zh-TW" sz="1200" b="0" baseline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96615-5CDB-4E05-B2E8-AE4CB652E2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E230-C52A-4D96-83AA-93133FF964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7638" y="765175"/>
            <a:ext cx="1962150" cy="54721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765175"/>
            <a:ext cx="5734050" cy="54721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AE193-8F03-44A6-A863-6C2C5B295B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848600" cy="6492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6516-A632-4BAB-99DA-414AC7FFA0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9CDFB-C75C-49D8-8540-0E83357183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A6AFC-3FB7-4571-A0F4-8D1CE0C713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9DB3-3FC3-4453-9A8F-AC31D96EDE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80D3-5971-4647-9989-049D09B93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FD33-E943-4B22-BF74-D39D7EB3A7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E738-1C8C-4573-8536-5AD30DA42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031D-8C77-4C8D-9005-024D2B321D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6B3A-B966-4821-8DDE-FE08C12CCC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65175"/>
            <a:ext cx="7848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08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latin typeface="Verdana" pitchFamily="34" charset="0"/>
              </a:defRPr>
            </a:lvl1pPr>
          </a:lstStyle>
          <a:p>
            <a:pPr>
              <a:defRPr/>
            </a:pPr>
            <a:fld id="{FB9993C2-5FD5-4C03-B512-CDA5A85153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中黑體(P)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333333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bg2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000">
          <a:solidFill>
            <a:srgbClr val="000066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F0224301-F384-4F24-85A7-17D632165C64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569325" cy="223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err="1" smtClean="0"/>
              <a:t>iReport</a:t>
            </a:r>
            <a:r>
              <a:rPr lang="en-US" altLang="zh-TW" sz="2000" dirty="0" smtClean="0"/>
              <a:t> &amp; </a:t>
            </a:r>
            <a:r>
              <a:rPr lang="en-US" altLang="zh-TW" sz="2000" dirty="0" err="1"/>
              <a:t>J</a:t>
            </a:r>
            <a:r>
              <a:rPr lang="en-US" altLang="zh-TW" sz="2000" dirty="0" err="1" smtClean="0"/>
              <a:t>asperReport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508500"/>
            <a:ext cx="2449513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dirty="0" smtClean="0"/>
              <a:t>松凌科技股份有限公司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err="1" smtClean="0"/>
              <a:t>SoftLeader</a:t>
            </a:r>
            <a:r>
              <a:rPr lang="en-US" altLang="zh-TW" sz="1600" dirty="0" smtClean="0"/>
              <a:t> Rhys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smtClean="0"/>
              <a:t>2016/07/26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10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顯示於該份文件最開頭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Title 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on a new 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page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可以設定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是否要獨立為一頁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PageHeader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頁開頭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ColumnHeader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顯示於每頁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可以設定是否要分欄顯示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顯示於每頁的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下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可以設定是否要分欄顯示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顯式於每頁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結尾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繪置底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通常用於顯示頁碼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LastPageFooter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相同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有定義的時候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會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在最後一頁取代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PageFooter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通常用於權責聲明或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”---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以下空白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---”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Summary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顯示在最後一頁之後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 smtClean="0">
                <a:latin typeface="微軟正黑體" charset="0"/>
                <a:ea typeface="微軟正黑體" charset="0"/>
                <a:cs typeface="微軟正黑體" charset="0"/>
              </a:rPr>
              <a:t>Summary 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on a new page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Title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是否要獨立為一頁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參數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$P{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parameter_name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靜態的參數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可以由外部讀入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或是直接定義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Field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$F{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field_name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為傳入的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物件之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欄位名稱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區塊發生作用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Variables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表達式為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$V{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variable_name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通常由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自己產生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也可以自己定義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根據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TextField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Evaluation Time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產生的時間點不同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 $V{PAGE_NUMBER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這個變數是用來表示頁數的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Evaluation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Time = now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只要處理到就會產生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顯示的是當前頁碼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Evaluation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Time =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在整個報表處理完時才會產生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顯示的是總頁數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/Band 3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根據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的資料筆數產生其內容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全域屬性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[</a:t>
            </a:r>
            <a:r>
              <a:rPr lang="en-US" altLang="zh-TW" u="sng" baseline="0" dirty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]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可以設定是否要分欄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的特定欄位時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需使用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表達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$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F{name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}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可以有多個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多個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存在時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顯示的順序為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Detail1-1 &gt; Detail2-1 &gt; Detail1-2 &gt; Detail2-2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需要多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的情況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有子報表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而且子報表的長度可能會變動時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BackGround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顯式於每一頁底層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通常用於底圖顯示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子報表建立方式 </a:t>
            </a:r>
            <a:r>
              <a:rPr lang="en-US" altLang="zh-TW" dirty="0" smtClean="0"/>
              <a:t>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範例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是一份顯示保單查詢結果的報表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需要顯示該保戶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某被保人在某壽險公司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尚未生效的保單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  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以及有效保單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一份報表為一個保護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一份報表會顯示多個保險公司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保險公司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下會有多個未生效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生效保單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82586"/>
            <a:ext cx="2527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8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子報表建立方式 </a:t>
            </a:r>
            <a:r>
              <a:rPr lang="en-US" altLang="zh-TW" dirty="0" smtClean="0"/>
              <a:t>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5348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新增子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報表區塊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調色板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&gt;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建立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變數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變數型別為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net.sf.jasperreports.engine.JasperReport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子報表的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來源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Expression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Class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由於後續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會由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的型別控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管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因此此處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無視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Connection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type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類型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Use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a 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Data Source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Expression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-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要傳到子報表的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JasperReport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子報表建立方式 </a:t>
            </a:r>
            <a:r>
              <a:rPr lang="en-US" altLang="zh-TW" dirty="0" smtClean="0"/>
              <a:t>3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176440"/>
            <a:ext cx="8533184" cy="5348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載入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report3.jrxml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編譯為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將其餘子報表的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載入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將子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報表編譯為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將子報表作為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eport3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準備顯示資料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將顯示資料作為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report3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產出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7200" smtClean="0"/>
              <a:t/>
            </a:r>
            <a:br>
              <a:rPr lang="en-US" altLang="zh-TW" sz="7200" smtClean="0"/>
            </a:br>
            <a:r>
              <a:rPr lang="en-US" altLang="zh-TW" sz="7200" smtClean="0"/>
              <a:t/>
            </a:r>
            <a:br>
              <a:rPr lang="en-US" altLang="zh-TW" sz="7200" smtClean="0"/>
            </a:br>
            <a:endParaRPr lang="zh-TW" altLang="en-US" sz="1200" smtClean="0"/>
          </a:p>
        </p:txBody>
      </p:sp>
      <p:pic>
        <p:nvPicPr>
          <p:cNvPr id="8195" name="Picture 2" descr="D:\Huo\Other\download\icon\問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933825"/>
            <a:ext cx="21637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295400" y="2349500"/>
            <a:ext cx="6985000" cy="1370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333333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600">
                <a:solidFill>
                  <a:schemeClr val="bg2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000">
                <a:solidFill>
                  <a:srgbClr val="000066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7200" b="0" kern="0" baseline="0" dirty="0" smtClean="0">
                <a:latin typeface="微軟正黑體" pitchFamily="34" charset="-120"/>
                <a:ea typeface="微軟正黑體" pitchFamily="34" charset="-120"/>
              </a:rPr>
              <a:t>THANKS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微軟正黑體" pitchFamily="34" charset="-120"/>
              </a:rPr>
              <a:t>大綱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00213"/>
            <a:ext cx="8353425" cy="475297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日常維運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系統基本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操作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備援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回復方式</a:t>
            </a:r>
            <a:endParaRPr kumimoji="0"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技術轉移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開發環境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注意事項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包檔</a:t>
            </a:r>
            <a:r>
              <a:rPr kumimoji="0"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佈署方式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76" name="投影片編號版面配置區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3877D082-B3A3-4C28-A665-0B77865A9E09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JasperReport</a:t>
            </a:r>
            <a:r>
              <a:rPr lang="zh-TW" altLang="en-US" dirty="0" smtClean="0">
                <a:cs typeface="+mj-cs"/>
              </a:rPr>
              <a:t> 相關基本物件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樣式定義檔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產生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JasperDesign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樣式定義物件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JRXmlLoader.load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jrxml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讀入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Jasper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相關</a:t>
            </a:r>
            <a:r>
              <a:rPr lang="zh-TW" altLang="en-US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API</a:t>
            </a:r>
            <a:r>
              <a:rPr lang="zh-TW" altLang="en-US" sz="1100" baseline="0" dirty="0" smtClean="0">
                <a:latin typeface="微軟正黑體" charset="0"/>
                <a:ea typeface="微軟正黑體" charset="0"/>
                <a:cs typeface="微軟正黑體" charset="0"/>
              </a:rPr>
              <a:t>產生</a:t>
            </a:r>
            <a:endParaRPr lang="en-US" altLang="zh-TW" sz="1100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design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編譯後的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JasperCompileManager.compileReport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design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物件讀入</a:t>
            </a:r>
            <a:endParaRPr lang="en-US" altLang="zh-TW" sz="1100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JasperPrint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: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塞入資料後可準備進行輸出的物件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利用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JasperFillManager.fillReport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物件與相關動態參數讀入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JasperReport</a:t>
            </a:r>
            <a:r>
              <a:rPr lang="zh-TW" altLang="en-US" dirty="0" smtClean="0">
                <a:cs typeface="+mj-cs"/>
              </a:rPr>
              <a:t> 生命週期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5350"/>
            <a:ext cx="9144000" cy="23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9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cs typeface="+mj-cs"/>
              </a:rPr>
              <a:t>iReport</a:t>
            </a:r>
            <a:r>
              <a:rPr lang="en-US" altLang="zh-TW" dirty="0" smtClean="0">
                <a:cs typeface="+mj-cs"/>
              </a:rPr>
              <a:t> Designer</a:t>
            </a:r>
            <a:r>
              <a:rPr lang="zh-TW" altLang="en-US" dirty="0" smtClean="0">
                <a:cs typeface="+mj-cs"/>
              </a:rPr>
              <a:t> 安裝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官網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下載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http://community.jaspersoft.com/project/ireport-designer/releases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安裝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安裝至任意英文路徑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修改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iReport-5.6.0\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etc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\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ireport.conf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將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jdkhome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指向</a:t>
            </a:r>
            <a:r>
              <a:rPr lang="en-US" altLang="zh-TW" baseline="0" dirty="0" smtClean="0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jdk7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的根目錄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非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bin)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若使用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jdk8,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則有八十七成的機率遭遇無法正常啟動的問題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450759"/>
            <a:ext cx="5781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新建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以專案常用的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為例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以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處理資料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 並動態塞入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最後產生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pdf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新建</a:t>
            </a:r>
            <a:endParaRPr lang="zh-TW" altLang="en-US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檔案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&gt; New…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選擇紙張大小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例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直式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A4) &gt; Lunch Report Wizard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Name and location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輸入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檔名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檔案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位置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Query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選擇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Empty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之後會在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塞入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Fields, Group by…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不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進行任何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動作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Finish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參數設定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7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Margins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邊界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設定邊界可能會遭遇若需求要在邊界外顯示文字時的困擾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Columns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分欄顯示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控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管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ColumnHeader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Detail,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ColumnFooter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要分幾欄顯示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When No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Data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當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Datasource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沒有資料時的動作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建議設定為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NoPages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避免錯誤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若於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Template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設計圖中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可以先調整為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All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Sections, No Detail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如此一來可以直接使用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附帶的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Preview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功能快速進行預覽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Language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定義所有表達式的編譯語言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設定為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未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設定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可能會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於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編譯階段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遭遇下列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Exception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java.lang.NoClassDefFoundError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: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org/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codehaus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/groovy/control/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CompilationFailedException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常用元素</a:t>
            </a:r>
            <a:r>
              <a:rPr lang="en-US" altLang="zh-TW" dirty="0" smtClean="0"/>
              <a:t>1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8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5325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Break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強制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換頁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/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強制換欄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若非多欄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模式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行為同強制換頁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多用在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Detail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中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一筆資料佔一頁的情況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Image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一張圖片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通常使用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傳入圖片的位置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Static Text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插入一段靜態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文字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TextField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插入一段動態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文字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使用表達式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iReport</a:t>
            </a:r>
            <a:r>
              <a:rPr lang="en-US" altLang="zh-TW" dirty="0"/>
              <a:t> Designer</a:t>
            </a:r>
            <a:r>
              <a:rPr lang="zh-TW" altLang="en-US" dirty="0"/>
              <a:t> </a:t>
            </a:r>
            <a:r>
              <a:rPr lang="zh-TW" altLang="en-US" dirty="0" smtClean="0"/>
              <a:t>常用元素</a:t>
            </a:r>
            <a:r>
              <a:rPr lang="en-US" altLang="zh-TW" dirty="0" smtClean="0"/>
              <a:t>2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9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5325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Barcode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iReport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用來將文字轉為條碼的元素區塊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Preview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可以直接看到效果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若在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Java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要使用時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需要引入相關的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lib</a:t>
            </a:r>
            <a:b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必須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: batik-bridge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並視使用類型可能為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barcode4j or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barbecue</a:t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softleader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framework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已經事先引入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Subreport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插入一個子報表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通常使用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傳入子報表的位置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接下來的範例是使用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parameter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傳入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已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編譯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好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report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由於是有可能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被動態撐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開的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元素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盡量獨立為一個區塊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rgbClr val="CCCCCC"/>
          </a:solidFill>
          <a:miter lim="800000"/>
          <a:headEnd/>
          <a:tailEnd/>
        </a:ln>
        <a:effectLst>
          <a:outerShdw blurRad="40000" dist="20000" dir="5400000" rotWithShape="0">
            <a:srgbClr val="000000">
              <a:alpha val="37999"/>
            </a:srgbClr>
          </a:outerShdw>
        </a:effectLst>
      </a:spPr>
      <a:bodyPr wrap="none" anchor="ctr"/>
      <a:lstStyle>
        <a:defPPr algn="ctr">
          <a:defRPr sz="1600" dirty="0">
            <a:solidFill>
              <a:srgbClr val="000000"/>
            </a:solidFill>
            <a:latin typeface="微軟正黑體" charset="0"/>
            <a:ea typeface="微軟正黑體" charset="0"/>
            <a:cs typeface="微軟正黑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36056</TotalTime>
  <Words>768</Words>
  <Application>Microsoft Office PowerPoint</Application>
  <PresentationFormat>如螢幕大小 (4:3)</PresentationFormat>
  <Paragraphs>208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預設簡報設計</vt:lpstr>
      <vt:lpstr> iReport &amp; JasperReport </vt:lpstr>
      <vt:lpstr>大綱</vt:lpstr>
      <vt:lpstr>JasperReport 相關基本物件</vt:lpstr>
      <vt:lpstr>JasperReport 生命週期</vt:lpstr>
      <vt:lpstr>iReport Designer 安裝</vt:lpstr>
      <vt:lpstr>iReport Designer 新建</vt:lpstr>
      <vt:lpstr>iReport Designer Report參數設定</vt:lpstr>
      <vt:lpstr>iReport Designer 常用元素1</vt:lpstr>
      <vt:lpstr>iReport Designer 常用元素2</vt:lpstr>
      <vt:lpstr>iReport Designer 區塊/Band 1</vt:lpstr>
      <vt:lpstr>iReport Designer 區塊/Band 2</vt:lpstr>
      <vt:lpstr>iReport Designer 參數</vt:lpstr>
      <vt:lpstr>iReport Designer 區塊/Band 3</vt:lpstr>
      <vt:lpstr>iReport Designer 子報表建立方式 1</vt:lpstr>
      <vt:lpstr>iReport Designer 子報表建立方式 2</vt:lpstr>
      <vt:lpstr>JasperReport 子報表建立方式 3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Softleader</cp:lastModifiedBy>
  <cp:revision>2881</cp:revision>
  <dcterms:created xsi:type="dcterms:W3CDTF">1601-01-01T00:00:00Z</dcterms:created>
  <dcterms:modified xsi:type="dcterms:W3CDTF">2016-07-28T03:25:49Z</dcterms:modified>
</cp:coreProperties>
</file>