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61" r:id="rId3"/>
    <p:sldId id="560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3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 baseline="-250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4D"/>
    <a:srgbClr val="FF3399"/>
    <a:srgbClr val="F9BA07"/>
    <a:srgbClr val="FF66FF"/>
    <a:srgbClr val="CC0000"/>
    <a:srgbClr val="99CCFF"/>
    <a:srgbClr val="99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2" autoAdjust="0"/>
  </p:normalViewPr>
  <p:slideViewPr>
    <p:cSldViewPr>
      <p:cViewPr>
        <p:scale>
          <a:sx n="66" d="100"/>
          <a:sy n="66" d="100"/>
        </p:scale>
        <p:origin x="-3322" y="-1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6C85B-2821-4781-AA5E-F54DD22AE776}" type="doc">
      <dgm:prSet loTypeId="urn:microsoft.com/office/officeart/2005/8/layout/process5" loCatId="process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44A25331-1682-4D0B-8AB8-DD85F9CB1B38}">
      <dgm:prSet phldrT="[文字]"/>
      <dgm:spPr/>
      <dgm:t>
        <a:bodyPr/>
        <a:lstStyle/>
        <a:p>
          <a:r>
            <a:rPr lang="zh-TW" altLang="en-US" b="1" dirty="0" smtClean="0"/>
            <a:t>分析可能性</a:t>
          </a:r>
          <a:endParaRPr lang="zh-TW" altLang="en-US" b="1" dirty="0"/>
        </a:p>
      </dgm:t>
    </dgm:pt>
    <dgm:pt modelId="{084003DB-CF3F-4FBD-BE8C-596CC28BD21B}" type="par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BC976A77-7732-4AFC-9C3F-F449AF1E0492}" type="sib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ADD2703A-B600-4697-B74D-166D0C653EA8}">
      <dgm:prSet phldrT="[文字]"/>
      <dgm:spPr/>
      <dgm:t>
        <a:bodyPr/>
        <a:lstStyle/>
        <a:p>
          <a:r>
            <a:rPr lang="zh-TW" altLang="en-US" b="1" dirty="0" smtClean="0"/>
            <a:t>篩選候選人</a:t>
          </a:r>
          <a:endParaRPr lang="zh-TW" altLang="en-US" b="1" dirty="0"/>
        </a:p>
      </dgm:t>
    </dgm:pt>
    <dgm:pt modelId="{E64E9083-6980-4C89-97B1-55D7966A4573}" type="parTrans" cxnId="{10CFC1DE-D342-492E-9945-390E1493625D}">
      <dgm:prSet/>
      <dgm:spPr/>
      <dgm:t>
        <a:bodyPr/>
        <a:lstStyle/>
        <a:p>
          <a:endParaRPr lang="zh-TW" altLang="en-US" b="1"/>
        </a:p>
      </dgm:t>
    </dgm:pt>
    <dgm:pt modelId="{5FEF24E1-4DC7-42A8-955A-887C9B2BBD01}" type="sibTrans" cxnId="{10CFC1DE-D342-492E-9945-390E1493625D}">
      <dgm:prSet/>
      <dgm:spPr/>
      <dgm:t>
        <a:bodyPr/>
        <a:lstStyle/>
        <a:p>
          <a:endParaRPr lang="zh-TW" altLang="en-US" b="1"/>
        </a:p>
      </dgm:t>
    </dgm:pt>
    <dgm:pt modelId="{04EFB043-05BD-45B0-ABDC-9F1ED42D0F6F}">
      <dgm:prSet phldrT="[文字]"/>
      <dgm:spPr/>
      <dgm:t>
        <a:bodyPr/>
        <a:lstStyle/>
        <a:p>
          <a:r>
            <a:rPr lang="zh-TW" altLang="en-US" b="1" dirty="0" smtClean="0"/>
            <a:t>選出最佳解</a:t>
          </a:r>
          <a:endParaRPr lang="zh-TW" altLang="en-US" b="1" dirty="0"/>
        </a:p>
      </dgm:t>
    </dgm:pt>
    <dgm:pt modelId="{8968008B-2462-48E3-AB82-23C67CD1F4AB}" type="parTrans" cxnId="{40DAD822-E8F0-4BAD-85E9-5B0F9A3A6127}">
      <dgm:prSet/>
      <dgm:spPr/>
      <dgm:t>
        <a:bodyPr/>
        <a:lstStyle/>
        <a:p>
          <a:endParaRPr lang="zh-TW" altLang="en-US" b="1"/>
        </a:p>
      </dgm:t>
    </dgm:pt>
    <dgm:pt modelId="{AFC478BB-06C0-4BEA-9AA2-DE3B0146C549}" type="sibTrans" cxnId="{40DAD822-E8F0-4BAD-85E9-5B0F9A3A6127}">
      <dgm:prSet/>
      <dgm:spPr/>
      <dgm:t>
        <a:bodyPr/>
        <a:lstStyle/>
        <a:p>
          <a:endParaRPr lang="zh-TW" altLang="en-US" b="1"/>
        </a:p>
      </dgm:t>
    </dgm:pt>
    <dgm:pt modelId="{049B2319-7933-4642-A684-647D8D87521C}">
      <dgm:prSet phldrT="[文字]"/>
      <dgm:spPr/>
      <dgm:t>
        <a:bodyPr/>
        <a:lstStyle/>
        <a:p>
          <a:r>
            <a:rPr lang="zh-TW" altLang="en-US" b="1" dirty="0" smtClean="0"/>
            <a:t>做一些處理</a:t>
          </a:r>
          <a:endParaRPr lang="zh-TW" altLang="en-US" b="1" dirty="0"/>
        </a:p>
      </dgm:t>
    </dgm:pt>
    <dgm:pt modelId="{2199C061-47DE-480E-B2F8-E1C21288089A}" type="par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92CE4CFC-06AE-46D8-93A4-B295ECB54ADF}" type="sib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D83198FD-FC46-4F37-BCD4-C7B4C059BECC}">
      <dgm:prSet phldrT="[文字]"/>
      <dgm:spPr/>
      <dgm:t>
        <a:bodyPr/>
        <a:lstStyle/>
        <a:p>
          <a:r>
            <a:rPr lang="zh-TW" altLang="en-US" b="1" dirty="0" smtClean="0"/>
            <a:t>排！</a:t>
          </a:r>
          <a:endParaRPr lang="zh-TW" altLang="en-US" b="1" dirty="0"/>
        </a:p>
      </dgm:t>
    </dgm:pt>
    <dgm:pt modelId="{2638CCA2-3E62-4A88-9053-F6B118563E36}" type="par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5DD25119-B2B4-4773-B0B0-087B9BE2D160}" type="sib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D4EAC165-83FA-4E12-867F-0910178C1EE0}">
      <dgm:prSet/>
      <dgm:spPr/>
      <dgm:t>
        <a:bodyPr/>
        <a:lstStyle/>
        <a:p>
          <a:r>
            <a:rPr lang="zh-TW" altLang="en-US" b="1" dirty="0" smtClean="0"/>
            <a:t>篩選候選人</a:t>
          </a:r>
          <a:endParaRPr lang="zh-TW" altLang="en-US" b="1" dirty="0"/>
        </a:p>
      </dgm:t>
    </dgm:pt>
    <dgm:pt modelId="{145C1467-355B-4648-AD0D-A8B92BE955C2}" type="sib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5D0DAA52-CCFF-492D-8351-CEADC0001753}" type="par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921C1E8D-426C-4376-87CF-668BD9FE0A99}" type="pres">
      <dgm:prSet presAssocID="{B656C85B-2821-4781-AA5E-F54DD22AE7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41E0BA-F3C6-4C37-8900-EDBA793BE152}" type="pres">
      <dgm:prSet presAssocID="{44A25331-1682-4D0B-8AB8-DD85F9CB1B3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BABDB5-295E-4255-A2F4-5F7B4BA94B6A}" type="pres">
      <dgm:prSet presAssocID="{BC976A77-7732-4AFC-9C3F-F449AF1E0492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6F2F312D-A543-4AA9-B6A6-D2297D95BD62}" type="pres">
      <dgm:prSet presAssocID="{BC976A77-7732-4AFC-9C3F-F449AF1E0492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9707741B-1221-49EA-A2C2-066521AB9F97}" type="pres">
      <dgm:prSet presAssocID="{ADD2703A-B600-4697-B74D-166D0C653EA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9790DC-69AE-45F2-951A-BF7336C13270}" type="pres">
      <dgm:prSet presAssocID="{5FEF24E1-4DC7-42A8-955A-887C9B2BBD01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28AFE41D-9558-496E-9D3A-A6F2AEE8A59E}" type="pres">
      <dgm:prSet presAssocID="{5FEF24E1-4DC7-42A8-955A-887C9B2BBD01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D28A5139-5DED-42FD-B66F-491A49C11355}" type="pres">
      <dgm:prSet presAssocID="{04EFB043-05BD-45B0-ABDC-9F1ED42D0F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19C6F4-EE05-45C3-9DB4-58E187491815}" type="pres">
      <dgm:prSet presAssocID="{AFC478BB-06C0-4BEA-9AA2-DE3B0146C549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45140B88-49CB-40E2-97C5-E73B3BC7D4B2}" type="pres">
      <dgm:prSet presAssocID="{AFC478BB-06C0-4BEA-9AA2-DE3B0146C549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41099AB2-6750-452A-B664-0EAD2B0D300D}" type="pres">
      <dgm:prSet presAssocID="{049B2319-7933-4642-A684-647D8D87521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75E0CB-785D-47AE-AC69-6DB944995633}" type="pres">
      <dgm:prSet presAssocID="{92CE4CFC-06AE-46D8-93A4-B295ECB54ADF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291ACBB5-EFEE-417C-B76E-7F9FCE1D5488}" type="pres">
      <dgm:prSet presAssocID="{92CE4CFC-06AE-46D8-93A4-B295ECB54ADF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DAC9ED88-9659-459C-AC80-4757D8C3EA46}" type="pres">
      <dgm:prSet presAssocID="{D83198FD-FC46-4F37-BCD4-C7B4C059BEC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1C7F10-9A53-49D3-AB2C-FE4834B30DCC}" type="pres">
      <dgm:prSet presAssocID="{5DD25119-B2B4-4773-B0B0-087B9BE2D160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0E01C585-83F9-4420-920C-EF87881DB599}" type="pres">
      <dgm:prSet presAssocID="{5DD25119-B2B4-4773-B0B0-087B9BE2D160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5AE9C0B0-CB50-46A6-A654-EA9C22A19640}" type="pres">
      <dgm:prSet presAssocID="{D4EAC165-83FA-4E12-867F-0910178C1EE0}" presName="node" presStyleLbl="node1" presStyleIdx="5" presStyleCnt="6" custLinFactX="40000" custLinFactY="-67091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6A0CC97-650F-48C2-BD8D-20C965CBAD54}" type="presOf" srcId="{BC976A77-7732-4AFC-9C3F-F449AF1E0492}" destId="{6F2F312D-A543-4AA9-B6A6-D2297D95BD62}" srcOrd="1" destOrd="0" presId="urn:microsoft.com/office/officeart/2005/8/layout/process5"/>
    <dgm:cxn modelId="{4CB970B4-AEF0-49C2-9D6F-3FEDE08655C1}" type="presOf" srcId="{B656C85B-2821-4781-AA5E-F54DD22AE776}" destId="{921C1E8D-426C-4376-87CF-668BD9FE0A99}" srcOrd="0" destOrd="0" presId="urn:microsoft.com/office/officeart/2005/8/layout/process5"/>
    <dgm:cxn modelId="{227345FE-E713-4359-B965-8D8E2E51FE85}" srcId="{B656C85B-2821-4781-AA5E-F54DD22AE776}" destId="{D4EAC165-83FA-4E12-867F-0910178C1EE0}" srcOrd="5" destOrd="0" parTransId="{5D0DAA52-CCFF-492D-8351-CEADC0001753}" sibTransId="{145C1467-355B-4648-AD0D-A8B92BE955C2}"/>
    <dgm:cxn modelId="{F0219498-7D52-4477-BFE6-98422EFDA200}" type="presOf" srcId="{AFC478BB-06C0-4BEA-9AA2-DE3B0146C549}" destId="{9019C6F4-EE05-45C3-9DB4-58E187491815}" srcOrd="0" destOrd="0" presId="urn:microsoft.com/office/officeart/2005/8/layout/process5"/>
    <dgm:cxn modelId="{DD32B703-2376-4FB6-B8F7-74C6AAA04071}" type="presOf" srcId="{92CE4CFC-06AE-46D8-93A4-B295ECB54ADF}" destId="{1A75E0CB-785D-47AE-AC69-6DB944995633}" srcOrd="0" destOrd="0" presId="urn:microsoft.com/office/officeart/2005/8/layout/process5"/>
    <dgm:cxn modelId="{40DAD822-E8F0-4BAD-85E9-5B0F9A3A6127}" srcId="{B656C85B-2821-4781-AA5E-F54DD22AE776}" destId="{04EFB043-05BD-45B0-ABDC-9F1ED42D0F6F}" srcOrd="2" destOrd="0" parTransId="{8968008B-2462-48E3-AB82-23C67CD1F4AB}" sibTransId="{AFC478BB-06C0-4BEA-9AA2-DE3B0146C549}"/>
    <dgm:cxn modelId="{C6072D12-A79B-417E-97F9-3301A66F085C}" type="presOf" srcId="{BC976A77-7732-4AFC-9C3F-F449AF1E0492}" destId="{46BABDB5-295E-4255-A2F4-5F7B4BA94B6A}" srcOrd="0" destOrd="0" presId="urn:microsoft.com/office/officeart/2005/8/layout/process5"/>
    <dgm:cxn modelId="{AB3B9FAA-D8F4-4C68-9702-4E47C0F6B70F}" srcId="{B656C85B-2821-4781-AA5E-F54DD22AE776}" destId="{44A25331-1682-4D0B-8AB8-DD85F9CB1B38}" srcOrd="0" destOrd="0" parTransId="{084003DB-CF3F-4FBD-BE8C-596CC28BD21B}" sibTransId="{BC976A77-7732-4AFC-9C3F-F449AF1E0492}"/>
    <dgm:cxn modelId="{3E89274F-543B-4D3C-9CF9-1910C2FA4ED5}" type="presOf" srcId="{AFC478BB-06C0-4BEA-9AA2-DE3B0146C549}" destId="{45140B88-49CB-40E2-97C5-E73B3BC7D4B2}" srcOrd="1" destOrd="0" presId="urn:microsoft.com/office/officeart/2005/8/layout/process5"/>
    <dgm:cxn modelId="{D6A3AD2B-3CAC-4731-8D43-77803662DC32}" type="presOf" srcId="{ADD2703A-B600-4697-B74D-166D0C653EA8}" destId="{9707741B-1221-49EA-A2C2-066521AB9F97}" srcOrd="0" destOrd="0" presId="urn:microsoft.com/office/officeart/2005/8/layout/process5"/>
    <dgm:cxn modelId="{10CFC1DE-D342-492E-9945-390E1493625D}" srcId="{B656C85B-2821-4781-AA5E-F54DD22AE776}" destId="{ADD2703A-B600-4697-B74D-166D0C653EA8}" srcOrd="1" destOrd="0" parTransId="{E64E9083-6980-4C89-97B1-55D7966A4573}" sibTransId="{5FEF24E1-4DC7-42A8-955A-887C9B2BBD01}"/>
    <dgm:cxn modelId="{BFD79EE7-8478-425D-B72D-CFD4933E04C8}" type="presOf" srcId="{D83198FD-FC46-4F37-BCD4-C7B4C059BECC}" destId="{DAC9ED88-9659-459C-AC80-4757D8C3EA46}" srcOrd="0" destOrd="0" presId="urn:microsoft.com/office/officeart/2005/8/layout/process5"/>
    <dgm:cxn modelId="{235A024B-1306-4E82-AA82-E573F20EC7D0}" type="presOf" srcId="{5DD25119-B2B4-4773-B0B0-087B9BE2D160}" destId="{0E01C585-83F9-4420-920C-EF87881DB599}" srcOrd="1" destOrd="0" presId="urn:microsoft.com/office/officeart/2005/8/layout/process5"/>
    <dgm:cxn modelId="{A650D5A6-5D5A-4AD5-B3A1-439B0EE14FE7}" type="presOf" srcId="{44A25331-1682-4D0B-8AB8-DD85F9CB1B38}" destId="{BD41E0BA-F3C6-4C37-8900-EDBA793BE152}" srcOrd="0" destOrd="0" presId="urn:microsoft.com/office/officeart/2005/8/layout/process5"/>
    <dgm:cxn modelId="{0916A2F4-B919-4CAA-8965-ACC35AC74291}" srcId="{B656C85B-2821-4781-AA5E-F54DD22AE776}" destId="{D83198FD-FC46-4F37-BCD4-C7B4C059BECC}" srcOrd="4" destOrd="0" parTransId="{2638CCA2-3E62-4A88-9053-F6B118563E36}" sibTransId="{5DD25119-B2B4-4773-B0B0-087B9BE2D160}"/>
    <dgm:cxn modelId="{0108F842-A111-492B-B29F-38AC6AB5FB80}" type="presOf" srcId="{049B2319-7933-4642-A684-647D8D87521C}" destId="{41099AB2-6750-452A-B664-0EAD2B0D300D}" srcOrd="0" destOrd="0" presId="urn:microsoft.com/office/officeart/2005/8/layout/process5"/>
    <dgm:cxn modelId="{3631E5F7-448C-4E5E-845A-463D3A55BF32}" type="presOf" srcId="{5DD25119-B2B4-4773-B0B0-087B9BE2D160}" destId="{FE1C7F10-9A53-49D3-AB2C-FE4834B30DCC}" srcOrd="0" destOrd="0" presId="urn:microsoft.com/office/officeart/2005/8/layout/process5"/>
    <dgm:cxn modelId="{1425EF84-CE18-4723-B042-A0C0F7F922B0}" type="presOf" srcId="{04EFB043-05BD-45B0-ABDC-9F1ED42D0F6F}" destId="{D28A5139-5DED-42FD-B66F-491A49C11355}" srcOrd="0" destOrd="0" presId="urn:microsoft.com/office/officeart/2005/8/layout/process5"/>
    <dgm:cxn modelId="{A4E37393-7866-47A2-B07E-6C5FD2C78AA5}" type="presOf" srcId="{92CE4CFC-06AE-46D8-93A4-B295ECB54ADF}" destId="{291ACBB5-EFEE-417C-B76E-7F9FCE1D5488}" srcOrd="1" destOrd="0" presId="urn:microsoft.com/office/officeart/2005/8/layout/process5"/>
    <dgm:cxn modelId="{AC566BCA-433F-4E7C-B8D3-33AAF7EA6622}" type="presOf" srcId="{D4EAC165-83FA-4E12-867F-0910178C1EE0}" destId="{5AE9C0B0-CB50-46A6-A654-EA9C22A19640}" srcOrd="0" destOrd="0" presId="urn:microsoft.com/office/officeart/2005/8/layout/process5"/>
    <dgm:cxn modelId="{EC366084-9DC8-4ECC-B51D-CF59A60926FB}" srcId="{B656C85B-2821-4781-AA5E-F54DD22AE776}" destId="{049B2319-7933-4642-A684-647D8D87521C}" srcOrd="3" destOrd="0" parTransId="{2199C061-47DE-480E-B2F8-E1C21288089A}" sibTransId="{92CE4CFC-06AE-46D8-93A4-B295ECB54ADF}"/>
    <dgm:cxn modelId="{2FEA1446-5A00-4619-B76C-64E2C34FCB49}" type="presOf" srcId="{5FEF24E1-4DC7-42A8-955A-887C9B2BBD01}" destId="{EF9790DC-69AE-45F2-951A-BF7336C13270}" srcOrd="0" destOrd="0" presId="urn:microsoft.com/office/officeart/2005/8/layout/process5"/>
    <dgm:cxn modelId="{73E768C8-FCC4-4097-983E-0C380D559488}" type="presOf" srcId="{5FEF24E1-4DC7-42A8-955A-887C9B2BBD01}" destId="{28AFE41D-9558-496E-9D3A-A6F2AEE8A59E}" srcOrd="1" destOrd="0" presId="urn:microsoft.com/office/officeart/2005/8/layout/process5"/>
    <dgm:cxn modelId="{FF211B26-2C0C-40B0-B0DA-ECF3E6DA00D7}" type="presParOf" srcId="{921C1E8D-426C-4376-87CF-668BD9FE0A99}" destId="{BD41E0BA-F3C6-4C37-8900-EDBA793BE152}" srcOrd="0" destOrd="0" presId="urn:microsoft.com/office/officeart/2005/8/layout/process5"/>
    <dgm:cxn modelId="{7CABE6A5-13DE-4BC7-B1A4-F72A597647D0}" type="presParOf" srcId="{921C1E8D-426C-4376-87CF-668BD9FE0A99}" destId="{46BABDB5-295E-4255-A2F4-5F7B4BA94B6A}" srcOrd="1" destOrd="0" presId="urn:microsoft.com/office/officeart/2005/8/layout/process5"/>
    <dgm:cxn modelId="{51F2769B-1635-48ED-9257-04791AD8DC87}" type="presParOf" srcId="{46BABDB5-295E-4255-A2F4-5F7B4BA94B6A}" destId="{6F2F312D-A543-4AA9-B6A6-D2297D95BD62}" srcOrd="0" destOrd="0" presId="urn:microsoft.com/office/officeart/2005/8/layout/process5"/>
    <dgm:cxn modelId="{D8DCE4C1-CBF5-4BC4-A671-0F49EBDA7242}" type="presParOf" srcId="{921C1E8D-426C-4376-87CF-668BD9FE0A99}" destId="{9707741B-1221-49EA-A2C2-066521AB9F97}" srcOrd="2" destOrd="0" presId="urn:microsoft.com/office/officeart/2005/8/layout/process5"/>
    <dgm:cxn modelId="{0D71F14E-BC3B-4447-868B-8F9FE48116E1}" type="presParOf" srcId="{921C1E8D-426C-4376-87CF-668BD9FE0A99}" destId="{EF9790DC-69AE-45F2-951A-BF7336C13270}" srcOrd="3" destOrd="0" presId="urn:microsoft.com/office/officeart/2005/8/layout/process5"/>
    <dgm:cxn modelId="{65FE80EA-9A2C-4AC1-802D-EC9F19F19A31}" type="presParOf" srcId="{EF9790DC-69AE-45F2-951A-BF7336C13270}" destId="{28AFE41D-9558-496E-9D3A-A6F2AEE8A59E}" srcOrd="0" destOrd="0" presId="urn:microsoft.com/office/officeart/2005/8/layout/process5"/>
    <dgm:cxn modelId="{8189C9A1-4A80-413D-90B6-993D47341626}" type="presParOf" srcId="{921C1E8D-426C-4376-87CF-668BD9FE0A99}" destId="{D28A5139-5DED-42FD-B66F-491A49C11355}" srcOrd="4" destOrd="0" presId="urn:microsoft.com/office/officeart/2005/8/layout/process5"/>
    <dgm:cxn modelId="{C2428955-2345-48F0-BBD1-1E81A5623917}" type="presParOf" srcId="{921C1E8D-426C-4376-87CF-668BD9FE0A99}" destId="{9019C6F4-EE05-45C3-9DB4-58E187491815}" srcOrd="5" destOrd="0" presId="urn:microsoft.com/office/officeart/2005/8/layout/process5"/>
    <dgm:cxn modelId="{2412655C-F1FD-438D-9ADF-30B2DAC44C33}" type="presParOf" srcId="{9019C6F4-EE05-45C3-9DB4-58E187491815}" destId="{45140B88-49CB-40E2-97C5-E73B3BC7D4B2}" srcOrd="0" destOrd="0" presId="urn:microsoft.com/office/officeart/2005/8/layout/process5"/>
    <dgm:cxn modelId="{B68A04AF-5835-4BA5-A75E-61647DC31CE8}" type="presParOf" srcId="{921C1E8D-426C-4376-87CF-668BD9FE0A99}" destId="{41099AB2-6750-452A-B664-0EAD2B0D300D}" srcOrd="6" destOrd="0" presId="urn:microsoft.com/office/officeart/2005/8/layout/process5"/>
    <dgm:cxn modelId="{70D32216-F737-484F-8D89-D7804D64A362}" type="presParOf" srcId="{921C1E8D-426C-4376-87CF-668BD9FE0A99}" destId="{1A75E0CB-785D-47AE-AC69-6DB944995633}" srcOrd="7" destOrd="0" presId="urn:microsoft.com/office/officeart/2005/8/layout/process5"/>
    <dgm:cxn modelId="{D3F469EE-1A49-413E-B4AF-D41B75D18B35}" type="presParOf" srcId="{1A75E0CB-785D-47AE-AC69-6DB944995633}" destId="{291ACBB5-EFEE-417C-B76E-7F9FCE1D5488}" srcOrd="0" destOrd="0" presId="urn:microsoft.com/office/officeart/2005/8/layout/process5"/>
    <dgm:cxn modelId="{9D8FCD8C-368A-48CE-9425-A67B38564784}" type="presParOf" srcId="{921C1E8D-426C-4376-87CF-668BD9FE0A99}" destId="{DAC9ED88-9659-459C-AC80-4757D8C3EA46}" srcOrd="8" destOrd="0" presId="urn:microsoft.com/office/officeart/2005/8/layout/process5"/>
    <dgm:cxn modelId="{EED36042-CA06-4A0F-A861-51AC3433771B}" type="presParOf" srcId="{921C1E8D-426C-4376-87CF-668BD9FE0A99}" destId="{FE1C7F10-9A53-49D3-AB2C-FE4834B30DCC}" srcOrd="9" destOrd="0" presId="urn:microsoft.com/office/officeart/2005/8/layout/process5"/>
    <dgm:cxn modelId="{15A28DA8-D7F1-460C-8B12-AD40F9E7EC91}" type="presParOf" srcId="{FE1C7F10-9A53-49D3-AB2C-FE4834B30DCC}" destId="{0E01C585-83F9-4420-920C-EF87881DB599}" srcOrd="0" destOrd="0" presId="urn:microsoft.com/office/officeart/2005/8/layout/process5"/>
    <dgm:cxn modelId="{301725A0-7E9F-4FC7-9CEE-BEB1E18A7976}" type="presParOf" srcId="{921C1E8D-426C-4376-87CF-668BD9FE0A99}" destId="{5AE9C0B0-CB50-46A6-A654-EA9C22A1964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56C85B-2821-4781-AA5E-F54DD22AE776}" type="doc">
      <dgm:prSet loTypeId="urn:microsoft.com/office/officeart/2005/8/layout/process5" loCatId="process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44A25331-1682-4D0B-8AB8-DD85F9CB1B38}">
      <dgm:prSet phldrT="[文字]"/>
      <dgm:spPr/>
      <dgm:t>
        <a:bodyPr/>
        <a:lstStyle/>
        <a:p>
          <a:r>
            <a:rPr lang="zh-TW" altLang="en-US" b="1" dirty="0" smtClean="0"/>
            <a:t>分析可能性</a:t>
          </a:r>
          <a:endParaRPr lang="zh-TW" altLang="en-US" b="1" dirty="0"/>
        </a:p>
      </dgm:t>
    </dgm:pt>
    <dgm:pt modelId="{084003DB-CF3F-4FBD-BE8C-596CC28BD21B}" type="par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BC976A77-7732-4AFC-9C3F-F449AF1E0492}" type="sib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ADD2703A-B600-4697-B74D-166D0C653EA8}">
      <dgm:prSet phldrT="[文字]"/>
      <dgm:spPr/>
      <dgm:t>
        <a:bodyPr/>
        <a:lstStyle/>
        <a:p>
          <a:r>
            <a:rPr lang="zh-TW" altLang="en-US" b="1" dirty="0" smtClean="0"/>
            <a:t>分鐘</a:t>
          </a:r>
          <a:r>
            <a:rPr lang="en-US" altLang="zh-TW" b="1" dirty="0" smtClean="0"/>
            <a:t>++</a:t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工序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機器</a:t>
          </a:r>
          <a:endParaRPr lang="zh-TW" altLang="en-US" b="1" dirty="0"/>
        </a:p>
      </dgm:t>
    </dgm:pt>
    <dgm:pt modelId="{E64E9083-6980-4C89-97B1-55D7966A4573}" type="parTrans" cxnId="{10CFC1DE-D342-492E-9945-390E1493625D}">
      <dgm:prSet/>
      <dgm:spPr/>
      <dgm:t>
        <a:bodyPr/>
        <a:lstStyle/>
        <a:p>
          <a:endParaRPr lang="zh-TW" altLang="en-US" b="1"/>
        </a:p>
      </dgm:t>
    </dgm:pt>
    <dgm:pt modelId="{5FEF24E1-4DC7-42A8-955A-887C9B2BBD01}" type="sibTrans" cxnId="{10CFC1DE-D342-492E-9945-390E1493625D}">
      <dgm:prSet/>
      <dgm:spPr/>
      <dgm:t>
        <a:bodyPr/>
        <a:lstStyle/>
        <a:p>
          <a:endParaRPr lang="zh-TW" altLang="en-US" b="1"/>
        </a:p>
      </dgm:t>
    </dgm:pt>
    <dgm:pt modelId="{04EFB043-05BD-45B0-ABDC-9F1ED42D0F6F}">
      <dgm:prSet phldrT="[文字]"/>
      <dgm:spPr/>
      <dgm:t>
        <a:bodyPr/>
        <a:lstStyle/>
        <a:p>
          <a:r>
            <a:rPr lang="zh-TW" altLang="en-US" b="1" dirty="0" smtClean="0"/>
            <a:t>篩選候選人</a:t>
          </a:r>
          <a:endParaRPr lang="zh-TW" altLang="en-US" b="1" dirty="0"/>
        </a:p>
      </dgm:t>
    </dgm:pt>
    <dgm:pt modelId="{8968008B-2462-48E3-AB82-23C67CD1F4AB}" type="parTrans" cxnId="{40DAD822-E8F0-4BAD-85E9-5B0F9A3A6127}">
      <dgm:prSet/>
      <dgm:spPr/>
      <dgm:t>
        <a:bodyPr/>
        <a:lstStyle/>
        <a:p>
          <a:endParaRPr lang="zh-TW" altLang="en-US" b="1"/>
        </a:p>
      </dgm:t>
    </dgm:pt>
    <dgm:pt modelId="{AFC478BB-06C0-4BEA-9AA2-DE3B0146C549}" type="sibTrans" cxnId="{40DAD822-E8F0-4BAD-85E9-5B0F9A3A6127}">
      <dgm:prSet/>
      <dgm:spPr/>
      <dgm:t>
        <a:bodyPr/>
        <a:lstStyle/>
        <a:p>
          <a:endParaRPr lang="zh-TW" altLang="en-US" b="1"/>
        </a:p>
      </dgm:t>
    </dgm:pt>
    <dgm:pt modelId="{049B2319-7933-4642-A684-647D8D87521C}">
      <dgm:prSet phldrT="[文字]"/>
      <dgm:spPr/>
      <dgm:t>
        <a:bodyPr/>
        <a:lstStyle/>
        <a:p>
          <a:r>
            <a:rPr lang="zh-TW" altLang="en-US" b="1" dirty="0" smtClean="0"/>
            <a:t>選出最佳解</a:t>
          </a:r>
          <a:endParaRPr lang="zh-TW" altLang="en-US" b="1" dirty="0"/>
        </a:p>
      </dgm:t>
    </dgm:pt>
    <dgm:pt modelId="{2199C061-47DE-480E-B2F8-E1C21288089A}" type="par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92CE4CFC-06AE-46D8-93A4-B295ECB54ADF}" type="sib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D83198FD-FC46-4F37-BCD4-C7B4C059BECC}">
      <dgm:prSet phldrT="[文字]"/>
      <dgm:spPr/>
      <dgm:t>
        <a:bodyPr/>
        <a:lstStyle/>
        <a:p>
          <a:r>
            <a:rPr lang="zh-TW" altLang="en-US" b="1" dirty="0" smtClean="0"/>
            <a:t>排！</a:t>
          </a:r>
          <a:endParaRPr lang="zh-TW" altLang="en-US" b="1" dirty="0"/>
        </a:p>
      </dgm:t>
    </dgm:pt>
    <dgm:pt modelId="{2638CCA2-3E62-4A88-9053-F6B118563E36}" type="par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5DD25119-B2B4-4773-B0B0-087B9BE2D160}" type="sib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D4EAC165-83FA-4E12-867F-0910178C1EE0}">
      <dgm:prSet/>
      <dgm:spPr/>
      <dgm:t>
        <a:bodyPr/>
        <a:lstStyle/>
        <a:p>
          <a:r>
            <a:rPr lang="zh-TW" altLang="en-US" b="1" dirty="0" smtClean="0"/>
            <a:t>分鐘</a:t>
          </a:r>
          <a:r>
            <a:rPr lang="en-US" altLang="zh-TW" b="1" dirty="0" smtClean="0"/>
            <a:t>++</a:t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工序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機器</a:t>
          </a:r>
          <a:endParaRPr lang="zh-TW" altLang="en-US" b="1" dirty="0"/>
        </a:p>
      </dgm:t>
    </dgm:pt>
    <dgm:pt modelId="{145C1467-355B-4648-AD0D-A8B92BE955C2}" type="sib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5D0DAA52-CCFF-492D-8351-CEADC0001753}" type="par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921C1E8D-426C-4376-87CF-668BD9FE0A99}" type="pres">
      <dgm:prSet presAssocID="{B656C85B-2821-4781-AA5E-F54DD22AE7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41E0BA-F3C6-4C37-8900-EDBA793BE152}" type="pres">
      <dgm:prSet presAssocID="{44A25331-1682-4D0B-8AB8-DD85F9CB1B3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BABDB5-295E-4255-A2F4-5F7B4BA94B6A}" type="pres">
      <dgm:prSet presAssocID="{BC976A77-7732-4AFC-9C3F-F449AF1E0492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6F2F312D-A543-4AA9-B6A6-D2297D95BD62}" type="pres">
      <dgm:prSet presAssocID="{BC976A77-7732-4AFC-9C3F-F449AF1E0492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9707741B-1221-49EA-A2C2-066521AB9F97}" type="pres">
      <dgm:prSet presAssocID="{ADD2703A-B600-4697-B74D-166D0C653EA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9790DC-69AE-45F2-951A-BF7336C13270}" type="pres">
      <dgm:prSet presAssocID="{5FEF24E1-4DC7-42A8-955A-887C9B2BBD01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28AFE41D-9558-496E-9D3A-A6F2AEE8A59E}" type="pres">
      <dgm:prSet presAssocID="{5FEF24E1-4DC7-42A8-955A-887C9B2BBD01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D28A5139-5DED-42FD-B66F-491A49C11355}" type="pres">
      <dgm:prSet presAssocID="{04EFB043-05BD-45B0-ABDC-9F1ED42D0F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19C6F4-EE05-45C3-9DB4-58E187491815}" type="pres">
      <dgm:prSet presAssocID="{AFC478BB-06C0-4BEA-9AA2-DE3B0146C549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45140B88-49CB-40E2-97C5-E73B3BC7D4B2}" type="pres">
      <dgm:prSet presAssocID="{AFC478BB-06C0-4BEA-9AA2-DE3B0146C549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41099AB2-6750-452A-B664-0EAD2B0D300D}" type="pres">
      <dgm:prSet presAssocID="{049B2319-7933-4642-A684-647D8D87521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75E0CB-785D-47AE-AC69-6DB944995633}" type="pres">
      <dgm:prSet presAssocID="{92CE4CFC-06AE-46D8-93A4-B295ECB54ADF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291ACBB5-EFEE-417C-B76E-7F9FCE1D5488}" type="pres">
      <dgm:prSet presAssocID="{92CE4CFC-06AE-46D8-93A4-B295ECB54ADF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DAC9ED88-9659-459C-AC80-4757D8C3EA46}" type="pres">
      <dgm:prSet presAssocID="{D83198FD-FC46-4F37-BCD4-C7B4C059BEC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1C7F10-9A53-49D3-AB2C-FE4834B30DCC}" type="pres">
      <dgm:prSet presAssocID="{5DD25119-B2B4-4773-B0B0-087B9BE2D160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0E01C585-83F9-4420-920C-EF87881DB599}" type="pres">
      <dgm:prSet presAssocID="{5DD25119-B2B4-4773-B0B0-087B9BE2D160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5AE9C0B0-CB50-46A6-A654-EA9C22A19640}" type="pres">
      <dgm:prSet presAssocID="{D4EAC165-83FA-4E12-867F-0910178C1EE0}" presName="node" presStyleLbl="node1" presStyleIdx="5" presStyleCnt="6" custLinFactX="39552" custLinFactY="-6620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FD730C-CBC0-4E17-925B-6CAD1C988A6E}" type="presOf" srcId="{049B2319-7933-4642-A684-647D8D87521C}" destId="{41099AB2-6750-452A-B664-0EAD2B0D300D}" srcOrd="0" destOrd="0" presId="urn:microsoft.com/office/officeart/2005/8/layout/process5"/>
    <dgm:cxn modelId="{227345FE-E713-4359-B965-8D8E2E51FE85}" srcId="{B656C85B-2821-4781-AA5E-F54DD22AE776}" destId="{D4EAC165-83FA-4E12-867F-0910178C1EE0}" srcOrd="5" destOrd="0" parTransId="{5D0DAA52-CCFF-492D-8351-CEADC0001753}" sibTransId="{145C1467-355B-4648-AD0D-A8B92BE955C2}"/>
    <dgm:cxn modelId="{40DAD822-E8F0-4BAD-85E9-5B0F9A3A6127}" srcId="{B656C85B-2821-4781-AA5E-F54DD22AE776}" destId="{04EFB043-05BD-45B0-ABDC-9F1ED42D0F6F}" srcOrd="2" destOrd="0" parTransId="{8968008B-2462-48E3-AB82-23C67CD1F4AB}" sibTransId="{AFC478BB-06C0-4BEA-9AA2-DE3B0146C549}"/>
    <dgm:cxn modelId="{F2BB64BD-BE17-4C2C-B855-394D0101B1F8}" type="presOf" srcId="{92CE4CFC-06AE-46D8-93A4-B295ECB54ADF}" destId="{1A75E0CB-785D-47AE-AC69-6DB944995633}" srcOrd="0" destOrd="0" presId="urn:microsoft.com/office/officeart/2005/8/layout/process5"/>
    <dgm:cxn modelId="{8C6DBE7E-DAB6-4EE2-BE77-FD9A81BD72C2}" type="presOf" srcId="{5DD25119-B2B4-4773-B0B0-087B9BE2D160}" destId="{0E01C585-83F9-4420-920C-EF87881DB599}" srcOrd="1" destOrd="0" presId="urn:microsoft.com/office/officeart/2005/8/layout/process5"/>
    <dgm:cxn modelId="{F4AC2915-20FB-47FE-AF64-5C2A91A3EF43}" type="presOf" srcId="{BC976A77-7732-4AFC-9C3F-F449AF1E0492}" destId="{6F2F312D-A543-4AA9-B6A6-D2297D95BD62}" srcOrd="1" destOrd="0" presId="urn:microsoft.com/office/officeart/2005/8/layout/process5"/>
    <dgm:cxn modelId="{FBBBDA72-EA8D-4754-9768-FD4B618EAD3F}" type="presOf" srcId="{AFC478BB-06C0-4BEA-9AA2-DE3B0146C549}" destId="{9019C6F4-EE05-45C3-9DB4-58E187491815}" srcOrd="0" destOrd="0" presId="urn:microsoft.com/office/officeart/2005/8/layout/process5"/>
    <dgm:cxn modelId="{D7F9310E-260A-472F-BE68-53566232BFBC}" type="presOf" srcId="{5FEF24E1-4DC7-42A8-955A-887C9B2BBD01}" destId="{EF9790DC-69AE-45F2-951A-BF7336C13270}" srcOrd="0" destOrd="0" presId="urn:microsoft.com/office/officeart/2005/8/layout/process5"/>
    <dgm:cxn modelId="{3C0C0698-D3C1-4707-995E-5896149CAEEE}" type="presOf" srcId="{44A25331-1682-4D0B-8AB8-DD85F9CB1B38}" destId="{BD41E0BA-F3C6-4C37-8900-EDBA793BE152}" srcOrd="0" destOrd="0" presId="urn:microsoft.com/office/officeart/2005/8/layout/process5"/>
    <dgm:cxn modelId="{AB3B9FAA-D8F4-4C68-9702-4E47C0F6B70F}" srcId="{B656C85B-2821-4781-AA5E-F54DD22AE776}" destId="{44A25331-1682-4D0B-8AB8-DD85F9CB1B38}" srcOrd="0" destOrd="0" parTransId="{084003DB-CF3F-4FBD-BE8C-596CC28BD21B}" sibTransId="{BC976A77-7732-4AFC-9C3F-F449AF1E0492}"/>
    <dgm:cxn modelId="{6C55678C-1E87-4E5F-85A6-90200B40471F}" type="presOf" srcId="{5FEF24E1-4DC7-42A8-955A-887C9B2BBD01}" destId="{28AFE41D-9558-496E-9D3A-A6F2AEE8A59E}" srcOrd="1" destOrd="0" presId="urn:microsoft.com/office/officeart/2005/8/layout/process5"/>
    <dgm:cxn modelId="{86DCD1EC-F93B-470E-97C0-B81392630131}" type="presOf" srcId="{92CE4CFC-06AE-46D8-93A4-B295ECB54ADF}" destId="{291ACBB5-EFEE-417C-B76E-7F9FCE1D5488}" srcOrd="1" destOrd="0" presId="urn:microsoft.com/office/officeart/2005/8/layout/process5"/>
    <dgm:cxn modelId="{217FDDD7-E4F8-4681-BE8E-2D7DCBD463C8}" type="presOf" srcId="{5DD25119-B2B4-4773-B0B0-087B9BE2D160}" destId="{FE1C7F10-9A53-49D3-AB2C-FE4834B30DCC}" srcOrd="0" destOrd="0" presId="urn:microsoft.com/office/officeart/2005/8/layout/process5"/>
    <dgm:cxn modelId="{1593EFA2-3ADE-4034-83CD-67C8C7EFECE0}" type="presOf" srcId="{BC976A77-7732-4AFC-9C3F-F449AF1E0492}" destId="{46BABDB5-295E-4255-A2F4-5F7B4BA94B6A}" srcOrd="0" destOrd="0" presId="urn:microsoft.com/office/officeart/2005/8/layout/process5"/>
    <dgm:cxn modelId="{10CFC1DE-D342-492E-9945-390E1493625D}" srcId="{B656C85B-2821-4781-AA5E-F54DD22AE776}" destId="{ADD2703A-B600-4697-B74D-166D0C653EA8}" srcOrd="1" destOrd="0" parTransId="{E64E9083-6980-4C89-97B1-55D7966A4573}" sibTransId="{5FEF24E1-4DC7-42A8-955A-887C9B2BBD01}"/>
    <dgm:cxn modelId="{B3958E6E-D0EB-4498-A013-06438E2269F3}" type="presOf" srcId="{D4EAC165-83FA-4E12-867F-0910178C1EE0}" destId="{5AE9C0B0-CB50-46A6-A654-EA9C22A19640}" srcOrd="0" destOrd="0" presId="urn:microsoft.com/office/officeart/2005/8/layout/process5"/>
    <dgm:cxn modelId="{0916A2F4-B919-4CAA-8965-ACC35AC74291}" srcId="{B656C85B-2821-4781-AA5E-F54DD22AE776}" destId="{D83198FD-FC46-4F37-BCD4-C7B4C059BECC}" srcOrd="4" destOrd="0" parTransId="{2638CCA2-3E62-4A88-9053-F6B118563E36}" sibTransId="{5DD25119-B2B4-4773-B0B0-087B9BE2D160}"/>
    <dgm:cxn modelId="{7596ECE7-78DF-4912-9EE4-58029B2C0742}" type="presOf" srcId="{B656C85B-2821-4781-AA5E-F54DD22AE776}" destId="{921C1E8D-426C-4376-87CF-668BD9FE0A99}" srcOrd="0" destOrd="0" presId="urn:microsoft.com/office/officeart/2005/8/layout/process5"/>
    <dgm:cxn modelId="{38B1BD3E-AAF4-4BB3-8F8E-0580CDB21C2C}" type="presOf" srcId="{04EFB043-05BD-45B0-ABDC-9F1ED42D0F6F}" destId="{D28A5139-5DED-42FD-B66F-491A49C11355}" srcOrd="0" destOrd="0" presId="urn:microsoft.com/office/officeart/2005/8/layout/process5"/>
    <dgm:cxn modelId="{EC366084-9DC8-4ECC-B51D-CF59A60926FB}" srcId="{B656C85B-2821-4781-AA5E-F54DD22AE776}" destId="{049B2319-7933-4642-A684-647D8D87521C}" srcOrd="3" destOrd="0" parTransId="{2199C061-47DE-480E-B2F8-E1C21288089A}" sibTransId="{92CE4CFC-06AE-46D8-93A4-B295ECB54ADF}"/>
    <dgm:cxn modelId="{3BF1FC2B-895A-478D-9CD6-1DDB86D8305A}" type="presOf" srcId="{AFC478BB-06C0-4BEA-9AA2-DE3B0146C549}" destId="{45140B88-49CB-40E2-97C5-E73B3BC7D4B2}" srcOrd="1" destOrd="0" presId="urn:microsoft.com/office/officeart/2005/8/layout/process5"/>
    <dgm:cxn modelId="{E50F9AE1-3FF6-493D-9C69-4C61BF20F2A8}" type="presOf" srcId="{D83198FD-FC46-4F37-BCD4-C7B4C059BECC}" destId="{DAC9ED88-9659-459C-AC80-4757D8C3EA46}" srcOrd="0" destOrd="0" presId="urn:microsoft.com/office/officeart/2005/8/layout/process5"/>
    <dgm:cxn modelId="{A1DF0466-522D-4495-A498-8BCF2C426171}" type="presOf" srcId="{ADD2703A-B600-4697-B74D-166D0C653EA8}" destId="{9707741B-1221-49EA-A2C2-066521AB9F97}" srcOrd="0" destOrd="0" presId="urn:microsoft.com/office/officeart/2005/8/layout/process5"/>
    <dgm:cxn modelId="{6F34F532-0677-445D-9CC6-73630843128D}" type="presParOf" srcId="{921C1E8D-426C-4376-87CF-668BD9FE0A99}" destId="{BD41E0BA-F3C6-4C37-8900-EDBA793BE152}" srcOrd="0" destOrd="0" presId="urn:microsoft.com/office/officeart/2005/8/layout/process5"/>
    <dgm:cxn modelId="{DED5F328-0F33-42B7-A106-DAB0FE1CC307}" type="presParOf" srcId="{921C1E8D-426C-4376-87CF-668BD9FE0A99}" destId="{46BABDB5-295E-4255-A2F4-5F7B4BA94B6A}" srcOrd="1" destOrd="0" presId="urn:microsoft.com/office/officeart/2005/8/layout/process5"/>
    <dgm:cxn modelId="{FB959A94-D7E1-45DD-B14E-BB8B8EB8D4B1}" type="presParOf" srcId="{46BABDB5-295E-4255-A2F4-5F7B4BA94B6A}" destId="{6F2F312D-A543-4AA9-B6A6-D2297D95BD62}" srcOrd="0" destOrd="0" presId="urn:microsoft.com/office/officeart/2005/8/layout/process5"/>
    <dgm:cxn modelId="{F5FF25C7-E53F-4108-A2B1-8AA1074F1247}" type="presParOf" srcId="{921C1E8D-426C-4376-87CF-668BD9FE0A99}" destId="{9707741B-1221-49EA-A2C2-066521AB9F97}" srcOrd="2" destOrd="0" presId="urn:microsoft.com/office/officeart/2005/8/layout/process5"/>
    <dgm:cxn modelId="{600F46F4-81F1-4F06-8203-0BD84EF18D73}" type="presParOf" srcId="{921C1E8D-426C-4376-87CF-668BD9FE0A99}" destId="{EF9790DC-69AE-45F2-951A-BF7336C13270}" srcOrd="3" destOrd="0" presId="urn:microsoft.com/office/officeart/2005/8/layout/process5"/>
    <dgm:cxn modelId="{95CA4880-CF1F-427A-A02B-4259D66C7D2D}" type="presParOf" srcId="{EF9790DC-69AE-45F2-951A-BF7336C13270}" destId="{28AFE41D-9558-496E-9D3A-A6F2AEE8A59E}" srcOrd="0" destOrd="0" presId="urn:microsoft.com/office/officeart/2005/8/layout/process5"/>
    <dgm:cxn modelId="{3F158E79-906B-4213-8691-A67CA732A292}" type="presParOf" srcId="{921C1E8D-426C-4376-87CF-668BD9FE0A99}" destId="{D28A5139-5DED-42FD-B66F-491A49C11355}" srcOrd="4" destOrd="0" presId="urn:microsoft.com/office/officeart/2005/8/layout/process5"/>
    <dgm:cxn modelId="{BE01859A-37FD-4151-A5E7-9ED5204BEC65}" type="presParOf" srcId="{921C1E8D-426C-4376-87CF-668BD9FE0A99}" destId="{9019C6F4-EE05-45C3-9DB4-58E187491815}" srcOrd="5" destOrd="0" presId="urn:microsoft.com/office/officeart/2005/8/layout/process5"/>
    <dgm:cxn modelId="{744D42C9-FE54-4359-9514-5FB69BE9C6B8}" type="presParOf" srcId="{9019C6F4-EE05-45C3-9DB4-58E187491815}" destId="{45140B88-49CB-40E2-97C5-E73B3BC7D4B2}" srcOrd="0" destOrd="0" presId="urn:microsoft.com/office/officeart/2005/8/layout/process5"/>
    <dgm:cxn modelId="{2BF82CE4-4271-46EC-96CD-9C6CA0E9BB05}" type="presParOf" srcId="{921C1E8D-426C-4376-87CF-668BD9FE0A99}" destId="{41099AB2-6750-452A-B664-0EAD2B0D300D}" srcOrd="6" destOrd="0" presId="urn:microsoft.com/office/officeart/2005/8/layout/process5"/>
    <dgm:cxn modelId="{8EF80B4C-F223-4A16-AEA4-0B6D773C03B1}" type="presParOf" srcId="{921C1E8D-426C-4376-87CF-668BD9FE0A99}" destId="{1A75E0CB-785D-47AE-AC69-6DB944995633}" srcOrd="7" destOrd="0" presId="urn:microsoft.com/office/officeart/2005/8/layout/process5"/>
    <dgm:cxn modelId="{D1E3E607-5F6E-4E98-BB68-07399B845AA5}" type="presParOf" srcId="{1A75E0CB-785D-47AE-AC69-6DB944995633}" destId="{291ACBB5-EFEE-417C-B76E-7F9FCE1D5488}" srcOrd="0" destOrd="0" presId="urn:microsoft.com/office/officeart/2005/8/layout/process5"/>
    <dgm:cxn modelId="{5AE7CE1C-AC1B-4EF0-81C4-D8D00973CE5B}" type="presParOf" srcId="{921C1E8D-426C-4376-87CF-668BD9FE0A99}" destId="{DAC9ED88-9659-459C-AC80-4757D8C3EA46}" srcOrd="8" destOrd="0" presId="urn:microsoft.com/office/officeart/2005/8/layout/process5"/>
    <dgm:cxn modelId="{2DE971A6-18B2-42DF-91BF-764FE8E4B226}" type="presParOf" srcId="{921C1E8D-426C-4376-87CF-668BD9FE0A99}" destId="{FE1C7F10-9A53-49D3-AB2C-FE4834B30DCC}" srcOrd="9" destOrd="0" presId="urn:microsoft.com/office/officeart/2005/8/layout/process5"/>
    <dgm:cxn modelId="{9BEAD00A-1CF0-4FAD-AADD-28C4BAF3480B}" type="presParOf" srcId="{FE1C7F10-9A53-49D3-AB2C-FE4834B30DCC}" destId="{0E01C585-83F9-4420-920C-EF87881DB599}" srcOrd="0" destOrd="0" presId="urn:microsoft.com/office/officeart/2005/8/layout/process5"/>
    <dgm:cxn modelId="{C409AF0C-32A5-4B2F-8436-7DCAD42AA756}" type="presParOf" srcId="{921C1E8D-426C-4376-87CF-668BD9FE0A99}" destId="{5AE9C0B0-CB50-46A6-A654-EA9C22A1964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6C85B-2821-4781-AA5E-F54DD22AE776}" type="doc">
      <dgm:prSet loTypeId="urn:microsoft.com/office/officeart/2005/8/layout/process5" loCatId="process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44A25331-1682-4D0B-8AB8-DD85F9CB1B38}">
      <dgm:prSet phldrT="[文字]"/>
      <dgm:spPr/>
      <dgm:t>
        <a:bodyPr/>
        <a:lstStyle/>
        <a:p>
          <a:r>
            <a:rPr lang="zh-TW" altLang="en-US" b="1" dirty="0" smtClean="0"/>
            <a:t>分析可能性</a:t>
          </a:r>
          <a:endParaRPr lang="zh-TW" altLang="en-US" b="1" dirty="0"/>
        </a:p>
      </dgm:t>
    </dgm:pt>
    <dgm:pt modelId="{084003DB-CF3F-4FBD-BE8C-596CC28BD21B}" type="par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BC976A77-7732-4AFC-9C3F-F449AF1E0492}" type="sib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ADD2703A-B600-4697-B74D-166D0C653EA8}">
      <dgm:prSet phldrT="[文字]"/>
      <dgm:spPr/>
      <dgm:t>
        <a:bodyPr/>
        <a:lstStyle/>
        <a:p>
          <a:r>
            <a:rPr lang="zh-TW" altLang="en-US" b="1" dirty="0" smtClean="0"/>
            <a:t>猜現在幾點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工序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機器</a:t>
          </a:r>
          <a:endParaRPr lang="zh-TW" altLang="en-US" b="1" dirty="0"/>
        </a:p>
      </dgm:t>
    </dgm:pt>
    <dgm:pt modelId="{E64E9083-6980-4C89-97B1-55D7966A4573}" type="parTrans" cxnId="{10CFC1DE-D342-492E-9945-390E1493625D}">
      <dgm:prSet/>
      <dgm:spPr/>
      <dgm:t>
        <a:bodyPr/>
        <a:lstStyle/>
        <a:p>
          <a:endParaRPr lang="zh-TW" altLang="en-US" b="1"/>
        </a:p>
      </dgm:t>
    </dgm:pt>
    <dgm:pt modelId="{5FEF24E1-4DC7-42A8-955A-887C9B2BBD01}" type="sibTrans" cxnId="{10CFC1DE-D342-492E-9945-390E1493625D}">
      <dgm:prSet/>
      <dgm:spPr/>
      <dgm:t>
        <a:bodyPr/>
        <a:lstStyle/>
        <a:p>
          <a:endParaRPr lang="zh-TW" altLang="en-US" b="1"/>
        </a:p>
      </dgm:t>
    </dgm:pt>
    <dgm:pt modelId="{04EFB043-05BD-45B0-ABDC-9F1ED42D0F6F}">
      <dgm:prSet phldrT="[文字]"/>
      <dgm:spPr/>
      <dgm:t>
        <a:bodyPr/>
        <a:lstStyle/>
        <a:p>
          <a:r>
            <a:rPr lang="zh-TW" altLang="en-US" b="1" dirty="0" smtClean="0"/>
            <a:t>篩選候選人</a:t>
          </a:r>
          <a:endParaRPr lang="zh-TW" altLang="en-US" b="1" dirty="0"/>
        </a:p>
      </dgm:t>
    </dgm:pt>
    <dgm:pt modelId="{8968008B-2462-48E3-AB82-23C67CD1F4AB}" type="parTrans" cxnId="{40DAD822-E8F0-4BAD-85E9-5B0F9A3A6127}">
      <dgm:prSet/>
      <dgm:spPr/>
      <dgm:t>
        <a:bodyPr/>
        <a:lstStyle/>
        <a:p>
          <a:endParaRPr lang="zh-TW" altLang="en-US" b="1"/>
        </a:p>
      </dgm:t>
    </dgm:pt>
    <dgm:pt modelId="{AFC478BB-06C0-4BEA-9AA2-DE3B0146C549}" type="sibTrans" cxnId="{40DAD822-E8F0-4BAD-85E9-5B0F9A3A6127}">
      <dgm:prSet/>
      <dgm:spPr/>
      <dgm:t>
        <a:bodyPr/>
        <a:lstStyle/>
        <a:p>
          <a:endParaRPr lang="zh-TW" altLang="en-US" b="1"/>
        </a:p>
      </dgm:t>
    </dgm:pt>
    <dgm:pt modelId="{049B2319-7933-4642-A684-647D8D87521C}">
      <dgm:prSet phldrT="[文字]"/>
      <dgm:spPr/>
      <dgm:t>
        <a:bodyPr/>
        <a:lstStyle/>
        <a:p>
          <a:r>
            <a:rPr lang="zh-TW" altLang="en-US" b="1" dirty="0" smtClean="0"/>
            <a:t>選出最佳解</a:t>
          </a:r>
          <a:endParaRPr lang="zh-TW" altLang="en-US" b="1" dirty="0"/>
        </a:p>
      </dgm:t>
    </dgm:pt>
    <dgm:pt modelId="{2199C061-47DE-480E-B2F8-E1C21288089A}" type="par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92CE4CFC-06AE-46D8-93A4-B295ECB54ADF}" type="sib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D83198FD-FC46-4F37-BCD4-C7B4C059BECC}">
      <dgm:prSet phldrT="[文字]"/>
      <dgm:spPr/>
      <dgm:t>
        <a:bodyPr/>
        <a:lstStyle/>
        <a:p>
          <a:r>
            <a:rPr lang="zh-TW" altLang="en-US" b="1" dirty="0" smtClean="0"/>
            <a:t>排！</a:t>
          </a:r>
          <a:endParaRPr lang="zh-TW" altLang="en-US" b="1" dirty="0"/>
        </a:p>
      </dgm:t>
    </dgm:pt>
    <dgm:pt modelId="{2638CCA2-3E62-4A88-9053-F6B118563E36}" type="par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5DD25119-B2B4-4773-B0B0-087B9BE2D160}" type="sib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D4EAC165-83FA-4E12-867F-0910178C1EE0}">
      <dgm:prSet/>
      <dgm:spPr/>
      <dgm:t>
        <a:bodyPr/>
        <a:lstStyle/>
        <a:p>
          <a:r>
            <a:rPr lang="zh-TW" altLang="en-US" b="1" dirty="0" smtClean="0"/>
            <a:t>猜現在幾點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工序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en-US" altLang="zh-TW" b="1" dirty="0" smtClean="0"/>
            <a:t>each</a:t>
          </a:r>
          <a:r>
            <a:rPr lang="zh-TW" altLang="en-US" b="1" dirty="0" smtClean="0"/>
            <a:t>機器</a:t>
          </a:r>
          <a:endParaRPr lang="zh-TW" altLang="en-US" b="1" dirty="0"/>
        </a:p>
      </dgm:t>
    </dgm:pt>
    <dgm:pt modelId="{145C1467-355B-4648-AD0D-A8B92BE955C2}" type="sib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5D0DAA52-CCFF-492D-8351-CEADC0001753}" type="par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921C1E8D-426C-4376-87CF-668BD9FE0A99}" type="pres">
      <dgm:prSet presAssocID="{B656C85B-2821-4781-AA5E-F54DD22AE7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41E0BA-F3C6-4C37-8900-EDBA793BE152}" type="pres">
      <dgm:prSet presAssocID="{44A25331-1682-4D0B-8AB8-DD85F9CB1B3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BABDB5-295E-4255-A2F4-5F7B4BA94B6A}" type="pres">
      <dgm:prSet presAssocID="{BC976A77-7732-4AFC-9C3F-F449AF1E0492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6F2F312D-A543-4AA9-B6A6-D2297D95BD62}" type="pres">
      <dgm:prSet presAssocID="{BC976A77-7732-4AFC-9C3F-F449AF1E0492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9707741B-1221-49EA-A2C2-066521AB9F97}" type="pres">
      <dgm:prSet presAssocID="{ADD2703A-B600-4697-B74D-166D0C653EA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9790DC-69AE-45F2-951A-BF7336C13270}" type="pres">
      <dgm:prSet presAssocID="{5FEF24E1-4DC7-42A8-955A-887C9B2BBD01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28AFE41D-9558-496E-9D3A-A6F2AEE8A59E}" type="pres">
      <dgm:prSet presAssocID="{5FEF24E1-4DC7-42A8-955A-887C9B2BBD01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D28A5139-5DED-42FD-B66F-491A49C11355}" type="pres">
      <dgm:prSet presAssocID="{04EFB043-05BD-45B0-ABDC-9F1ED42D0F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19C6F4-EE05-45C3-9DB4-58E187491815}" type="pres">
      <dgm:prSet presAssocID="{AFC478BB-06C0-4BEA-9AA2-DE3B0146C549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45140B88-49CB-40E2-97C5-E73B3BC7D4B2}" type="pres">
      <dgm:prSet presAssocID="{AFC478BB-06C0-4BEA-9AA2-DE3B0146C549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41099AB2-6750-452A-B664-0EAD2B0D300D}" type="pres">
      <dgm:prSet presAssocID="{049B2319-7933-4642-A684-647D8D87521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75E0CB-785D-47AE-AC69-6DB944995633}" type="pres">
      <dgm:prSet presAssocID="{92CE4CFC-06AE-46D8-93A4-B295ECB54ADF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291ACBB5-EFEE-417C-B76E-7F9FCE1D5488}" type="pres">
      <dgm:prSet presAssocID="{92CE4CFC-06AE-46D8-93A4-B295ECB54ADF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DAC9ED88-9659-459C-AC80-4757D8C3EA46}" type="pres">
      <dgm:prSet presAssocID="{D83198FD-FC46-4F37-BCD4-C7B4C059BEC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1C7F10-9A53-49D3-AB2C-FE4834B30DCC}" type="pres">
      <dgm:prSet presAssocID="{5DD25119-B2B4-4773-B0B0-087B9BE2D160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0E01C585-83F9-4420-920C-EF87881DB599}" type="pres">
      <dgm:prSet presAssocID="{5DD25119-B2B4-4773-B0B0-087B9BE2D160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5AE9C0B0-CB50-46A6-A654-EA9C22A19640}" type="pres">
      <dgm:prSet presAssocID="{D4EAC165-83FA-4E12-867F-0910178C1EE0}" presName="node" presStyleLbl="node1" presStyleIdx="5" presStyleCnt="6" custLinFactX="39552" custLinFactY="-6620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9EC0B2C-30EA-4A92-9788-721F1E01ADED}" type="presOf" srcId="{92CE4CFC-06AE-46D8-93A4-B295ECB54ADF}" destId="{291ACBB5-EFEE-417C-B76E-7F9FCE1D5488}" srcOrd="1" destOrd="0" presId="urn:microsoft.com/office/officeart/2005/8/layout/process5"/>
    <dgm:cxn modelId="{813FFEAD-993A-47F9-A66B-72118480D29A}" type="presOf" srcId="{44A25331-1682-4D0B-8AB8-DD85F9CB1B38}" destId="{BD41E0BA-F3C6-4C37-8900-EDBA793BE152}" srcOrd="0" destOrd="0" presId="urn:microsoft.com/office/officeart/2005/8/layout/process5"/>
    <dgm:cxn modelId="{227345FE-E713-4359-B965-8D8E2E51FE85}" srcId="{B656C85B-2821-4781-AA5E-F54DD22AE776}" destId="{D4EAC165-83FA-4E12-867F-0910178C1EE0}" srcOrd="5" destOrd="0" parTransId="{5D0DAA52-CCFF-492D-8351-CEADC0001753}" sibTransId="{145C1467-355B-4648-AD0D-A8B92BE955C2}"/>
    <dgm:cxn modelId="{9F6715DA-6789-4FA2-854B-AF1AC8E22AB6}" type="presOf" srcId="{AFC478BB-06C0-4BEA-9AA2-DE3B0146C549}" destId="{45140B88-49CB-40E2-97C5-E73B3BC7D4B2}" srcOrd="1" destOrd="0" presId="urn:microsoft.com/office/officeart/2005/8/layout/process5"/>
    <dgm:cxn modelId="{40DAD822-E8F0-4BAD-85E9-5B0F9A3A6127}" srcId="{B656C85B-2821-4781-AA5E-F54DD22AE776}" destId="{04EFB043-05BD-45B0-ABDC-9F1ED42D0F6F}" srcOrd="2" destOrd="0" parTransId="{8968008B-2462-48E3-AB82-23C67CD1F4AB}" sibTransId="{AFC478BB-06C0-4BEA-9AA2-DE3B0146C549}"/>
    <dgm:cxn modelId="{BBBD0DD5-0B89-4275-90CE-5E100411F12E}" type="presOf" srcId="{ADD2703A-B600-4697-B74D-166D0C653EA8}" destId="{9707741B-1221-49EA-A2C2-066521AB9F97}" srcOrd="0" destOrd="0" presId="urn:microsoft.com/office/officeart/2005/8/layout/process5"/>
    <dgm:cxn modelId="{36E2DC6B-D3A1-49EA-A399-28F20ED51BC1}" type="presOf" srcId="{AFC478BB-06C0-4BEA-9AA2-DE3B0146C549}" destId="{9019C6F4-EE05-45C3-9DB4-58E187491815}" srcOrd="0" destOrd="0" presId="urn:microsoft.com/office/officeart/2005/8/layout/process5"/>
    <dgm:cxn modelId="{AB3B9FAA-D8F4-4C68-9702-4E47C0F6B70F}" srcId="{B656C85B-2821-4781-AA5E-F54DD22AE776}" destId="{44A25331-1682-4D0B-8AB8-DD85F9CB1B38}" srcOrd="0" destOrd="0" parTransId="{084003DB-CF3F-4FBD-BE8C-596CC28BD21B}" sibTransId="{BC976A77-7732-4AFC-9C3F-F449AF1E0492}"/>
    <dgm:cxn modelId="{7497F68B-99DB-4A22-A2F4-C400CD78F59B}" type="presOf" srcId="{5DD25119-B2B4-4773-B0B0-087B9BE2D160}" destId="{0E01C585-83F9-4420-920C-EF87881DB599}" srcOrd="1" destOrd="0" presId="urn:microsoft.com/office/officeart/2005/8/layout/process5"/>
    <dgm:cxn modelId="{103D8AD7-2F4D-4DA3-9556-609718286781}" type="presOf" srcId="{049B2319-7933-4642-A684-647D8D87521C}" destId="{41099AB2-6750-452A-B664-0EAD2B0D300D}" srcOrd="0" destOrd="0" presId="urn:microsoft.com/office/officeart/2005/8/layout/process5"/>
    <dgm:cxn modelId="{F3FCD5D6-175D-4FA9-99D2-6D70BD54A7CC}" type="presOf" srcId="{92CE4CFC-06AE-46D8-93A4-B295ECB54ADF}" destId="{1A75E0CB-785D-47AE-AC69-6DB944995633}" srcOrd="0" destOrd="0" presId="urn:microsoft.com/office/officeart/2005/8/layout/process5"/>
    <dgm:cxn modelId="{10A90220-49C8-42F1-94C8-C1C92D5496A9}" type="presOf" srcId="{5FEF24E1-4DC7-42A8-955A-887C9B2BBD01}" destId="{EF9790DC-69AE-45F2-951A-BF7336C13270}" srcOrd="0" destOrd="0" presId="urn:microsoft.com/office/officeart/2005/8/layout/process5"/>
    <dgm:cxn modelId="{0DBB7E0D-B2A2-4574-8354-2E5598A6C924}" type="presOf" srcId="{5FEF24E1-4DC7-42A8-955A-887C9B2BBD01}" destId="{28AFE41D-9558-496E-9D3A-A6F2AEE8A59E}" srcOrd="1" destOrd="0" presId="urn:microsoft.com/office/officeart/2005/8/layout/process5"/>
    <dgm:cxn modelId="{29014660-4439-4EAB-B61D-2787A6BD5CAF}" type="presOf" srcId="{B656C85B-2821-4781-AA5E-F54DD22AE776}" destId="{921C1E8D-426C-4376-87CF-668BD9FE0A99}" srcOrd="0" destOrd="0" presId="urn:microsoft.com/office/officeart/2005/8/layout/process5"/>
    <dgm:cxn modelId="{CC09DFD5-1E83-45C4-AA22-EEE4A36B25B3}" type="presOf" srcId="{BC976A77-7732-4AFC-9C3F-F449AF1E0492}" destId="{46BABDB5-295E-4255-A2F4-5F7B4BA94B6A}" srcOrd="0" destOrd="0" presId="urn:microsoft.com/office/officeart/2005/8/layout/process5"/>
    <dgm:cxn modelId="{E8DF1C5E-2026-4E4D-9E62-D223C0BE3D6E}" type="presOf" srcId="{04EFB043-05BD-45B0-ABDC-9F1ED42D0F6F}" destId="{D28A5139-5DED-42FD-B66F-491A49C11355}" srcOrd="0" destOrd="0" presId="urn:microsoft.com/office/officeart/2005/8/layout/process5"/>
    <dgm:cxn modelId="{10CFC1DE-D342-492E-9945-390E1493625D}" srcId="{B656C85B-2821-4781-AA5E-F54DD22AE776}" destId="{ADD2703A-B600-4697-B74D-166D0C653EA8}" srcOrd="1" destOrd="0" parTransId="{E64E9083-6980-4C89-97B1-55D7966A4573}" sibTransId="{5FEF24E1-4DC7-42A8-955A-887C9B2BBD01}"/>
    <dgm:cxn modelId="{5772860D-CD68-463C-BA97-CDBDC8D62029}" type="presOf" srcId="{D4EAC165-83FA-4E12-867F-0910178C1EE0}" destId="{5AE9C0B0-CB50-46A6-A654-EA9C22A19640}" srcOrd="0" destOrd="0" presId="urn:microsoft.com/office/officeart/2005/8/layout/process5"/>
    <dgm:cxn modelId="{0916A2F4-B919-4CAA-8965-ACC35AC74291}" srcId="{B656C85B-2821-4781-AA5E-F54DD22AE776}" destId="{D83198FD-FC46-4F37-BCD4-C7B4C059BECC}" srcOrd="4" destOrd="0" parTransId="{2638CCA2-3E62-4A88-9053-F6B118563E36}" sibTransId="{5DD25119-B2B4-4773-B0B0-087B9BE2D160}"/>
    <dgm:cxn modelId="{EC366084-9DC8-4ECC-B51D-CF59A60926FB}" srcId="{B656C85B-2821-4781-AA5E-F54DD22AE776}" destId="{049B2319-7933-4642-A684-647D8D87521C}" srcOrd="3" destOrd="0" parTransId="{2199C061-47DE-480E-B2F8-E1C21288089A}" sibTransId="{92CE4CFC-06AE-46D8-93A4-B295ECB54ADF}"/>
    <dgm:cxn modelId="{000E3484-C492-43AF-AE02-F82A8FF4E0A0}" type="presOf" srcId="{D83198FD-FC46-4F37-BCD4-C7B4C059BECC}" destId="{DAC9ED88-9659-459C-AC80-4757D8C3EA46}" srcOrd="0" destOrd="0" presId="urn:microsoft.com/office/officeart/2005/8/layout/process5"/>
    <dgm:cxn modelId="{6994F382-0F09-4F00-BB96-029AE0267913}" type="presOf" srcId="{BC976A77-7732-4AFC-9C3F-F449AF1E0492}" destId="{6F2F312D-A543-4AA9-B6A6-D2297D95BD62}" srcOrd="1" destOrd="0" presId="urn:microsoft.com/office/officeart/2005/8/layout/process5"/>
    <dgm:cxn modelId="{F1A6F8D2-F07F-4565-9D49-319A79960A60}" type="presOf" srcId="{5DD25119-B2B4-4773-B0B0-087B9BE2D160}" destId="{FE1C7F10-9A53-49D3-AB2C-FE4834B30DCC}" srcOrd="0" destOrd="0" presId="urn:microsoft.com/office/officeart/2005/8/layout/process5"/>
    <dgm:cxn modelId="{DFFBEB51-3C11-48E8-873B-24F29F94D249}" type="presParOf" srcId="{921C1E8D-426C-4376-87CF-668BD9FE0A99}" destId="{BD41E0BA-F3C6-4C37-8900-EDBA793BE152}" srcOrd="0" destOrd="0" presId="urn:microsoft.com/office/officeart/2005/8/layout/process5"/>
    <dgm:cxn modelId="{B57097E5-2237-4B33-9799-D6F023F05674}" type="presParOf" srcId="{921C1E8D-426C-4376-87CF-668BD9FE0A99}" destId="{46BABDB5-295E-4255-A2F4-5F7B4BA94B6A}" srcOrd="1" destOrd="0" presId="urn:microsoft.com/office/officeart/2005/8/layout/process5"/>
    <dgm:cxn modelId="{BA61DC0C-7228-441B-868A-620B311154AE}" type="presParOf" srcId="{46BABDB5-295E-4255-A2F4-5F7B4BA94B6A}" destId="{6F2F312D-A543-4AA9-B6A6-D2297D95BD62}" srcOrd="0" destOrd="0" presId="urn:microsoft.com/office/officeart/2005/8/layout/process5"/>
    <dgm:cxn modelId="{2C4FC800-10F1-4ACF-B30F-4B9BF2838DF2}" type="presParOf" srcId="{921C1E8D-426C-4376-87CF-668BD9FE0A99}" destId="{9707741B-1221-49EA-A2C2-066521AB9F97}" srcOrd="2" destOrd="0" presId="urn:microsoft.com/office/officeart/2005/8/layout/process5"/>
    <dgm:cxn modelId="{015D4C01-27ED-4D2B-B5A3-A919EC806E54}" type="presParOf" srcId="{921C1E8D-426C-4376-87CF-668BD9FE0A99}" destId="{EF9790DC-69AE-45F2-951A-BF7336C13270}" srcOrd="3" destOrd="0" presId="urn:microsoft.com/office/officeart/2005/8/layout/process5"/>
    <dgm:cxn modelId="{DB4DB10C-5CCB-4822-9C02-FD2A725C49DE}" type="presParOf" srcId="{EF9790DC-69AE-45F2-951A-BF7336C13270}" destId="{28AFE41D-9558-496E-9D3A-A6F2AEE8A59E}" srcOrd="0" destOrd="0" presId="urn:microsoft.com/office/officeart/2005/8/layout/process5"/>
    <dgm:cxn modelId="{9A6A47F6-1070-4A4D-AFEE-62DFE420FA72}" type="presParOf" srcId="{921C1E8D-426C-4376-87CF-668BD9FE0A99}" destId="{D28A5139-5DED-42FD-B66F-491A49C11355}" srcOrd="4" destOrd="0" presId="urn:microsoft.com/office/officeart/2005/8/layout/process5"/>
    <dgm:cxn modelId="{1C5276E1-DB53-4236-B025-7BAA7FD815F5}" type="presParOf" srcId="{921C1E8D-426C-4376-87CF-668BD9FE0A99}" destId="{9019C6F4-EE05-45C3-9DB4-58E187491815}" srcOrd="5" destOrd="0" presId="urn:microsoft.com/office/officeart/2005/8/layout/process5"/>
    <dgm:cxn modelId="{4938D05D-23DD-4BC4-AEE0-E76C6E898920}" type="presParOf" srcId="{9019C6F4-EE05-45C3-9DB4-58E187491815}" destId="{45140B88-49CB-40E2-97C5-E73B3BC7D4B2}" srcOrd="0" destOrd="0" presId="urn:microsoft.com/office/officeart/2005/8/layout/process5"/>
    <dgm:cxn modelId="{7151A2C6-5B96-4FCF-9819-75334A7E82EB}" type="presParOf" srcId="{921C1E8D-426C-4376-87CF-668BD9FE0A99}" destId="{41099AB2-6750-452A-B664-0EAD2B0D300D}" srcOrd="6" destOrd="0" presId="urn:microsoft.com/office/officeart/2005/8/layout/process5"/>
    <dgm:cxn modelId="{8691704C-993F-4462-B748-291C45312947}" type="presParOf" srcId="{921C1E8D-426C-4376-87CF-668BD9FE0A99}" destId="{1A75E0CB-785D-47AE-AC69-6DB944995633}" srcOrd="7" destOrd="0" presId="urn:microsoft.com/office/officeart/2005/8/layout/process5"/>
    <dgm:cxn modelId="{06DDD1EA-D064-4689-B4A3-DBB0B9E20B34}" type="presParOf" srcId="{1A75E0CB-785D-47AE-AC69-6DB944995633}" destId="{291ACBB5-EFEE-417C-B76E-7F9FCE1D5488}" srcOrd="0" destOrd="0" presId="urn:microsoft.com/office/officeart/2005/8/layout/process5"/>
    <dgm:cxn modelId="{32B34EF0-29C5-4F53-AACC-E8222ACFCF4C}" type="presParOf" srcId="{921C1E8D-426C-4376-87CF-668BD9FE0A99}" destId="{DAC9ED88-9659-459C-AC80-4757D8C3EA46}" srcOrd="8" destOrd="0" presId="urn:microsoft.com/office/officeart/2005/8/layout/process5"/>
    <dgm:cxn modelId="{EEA2FF60-BA0A-4640-9E64-458D59BC0A62}" type="presParOf" srcId="{921C1E8D-426C-4376-87CF-668BD9FE0A99}" destId="{FE1C7F10-9A53-49D3-AB2C-FE4834B30DCC}" srcOrd="9" destOrd="0" presId="urn:microsoft.com/office/officeart/2005/8/layout/process5"/>
    <dgm:cxn modelId="{A17E4BC4-4311-411D-9507-04AA5CC6E003}" type="presParOf" srcId="{FE1C7F10-9A53-49D3-AB2C-FE4834B30DCC}" destId="{0E01C585-83F9-4420-920C-EF87881DB599}" srcOrd="0" destOrd="0" presId="urn:microsoft.com/office/officeart/2005/8/layout/process5"/>
    <dgm:cxn modelId="{1063E05B-886F-48B2-AD11-AD55CDD757B4}" type="presParOf" srcId="{921C1E8D-426C-4376-87CF-668BD9FE0A99}" destId="{5AE9C0B0-CB50-46A6-A654-EA9C22A1964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56C85B-2821-4781-AA5E-F54DD22AE776}" type="doc">
      <dgm:prSet loTypeId="urn:microsoft.com/office/officeart/2005/8/layout/process5" loCatId="process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44A25331-1682-4D0B-8AB8-DD85F9CB1B38}">
      <dgm:prSet phldrT="[文字]"/>
      <dgm:spPr/>
      <dgm:t>
        <a:bodyPr/>
        <a:lstStyle/>
        <a:p>
          <a:r>
            <a:rPr lang="zh-TW" altLang="en-US" b="1" smtClean="0"/>
            <a:t>分析可能性</a:t>
          </a:r>
          <a:endParaRPr lang="zh-TW" altLang="en-US" b="1" dirty="0"/>
        </a:p>
      </dgm:t>
    </dgm:pt>
    <dgm:pt modelId="{084003DB-CF3F-4FBD-BE8C-596CC28BD21B}" type="par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BC976A77-7732-4AFC-9C3F-F449AF1E0492}" type="sibTrans" cxnId="{AB3B9FAA-D8F4-4C68-9702-4E47C0F6B70F}">
      <dgm:prSet/>
      <dgm:spPr/>
      <dgm:t>
        <a:bodyPr/>
        <a:lstStyle/>
        <a:p>
          <a:endParaRPr lang="zh-TW" altLang="en-US" b="1"/>
        </a:p>
      </dgm:t>
    </dgm:pt>
    <dgm:pt modelId="{049B2319-7933-4642-A684-647D8D87521C}">
      <dgm:prSet phldrT="[文字]"/>
      <dgm:spPr/>
      <dgm:t>
        <a:bodyPr/>
        <a:lstStyle/>
        <a:p>
          <a:r>
            <a:rPr lang="zh-TW" altLang="en-US" b="1" dirty="0" smtClean="0"/>
            <a:t>選出最佳解</a:t>
          </a:r>
          <a:endParaRPr lang="zh-TW" altLang="en-US" b="1" dirty="0"/>
        </a:p>
      </dgm:t>
    </dgm:pt>
    <dgm:pt modelId="{2199C061-47DE-480E-B2F8-E1C21288089A}" type="par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92CE4CFC-06AE-46D8-93A4-B295ECB54ADF}" type="sibTrans" cxnId="{EC366084-9DC8-4ECC-B51D-CF59A60926FB}">
      <dgm:prSet/>
      <dgm:spPr/>
      <dgm:t>
        <a:bodyPr/>
        <a:lstStyle/>
        <a:p>
          <a:endParaRPr lang="zh-TW" altLang="en-US" b="1"/>
        </a:p>
      </dgm:t>
    </dgm:pt>
    <dgm:pt modelId="{D83198FD-FC46-4F37-BCD4-C7B4C059BECC}">
      <dgm:prSet phldrT="[文字]"/>
      <dgm:spPr/>
      <dgm:t>
        <a:bodyPr/>
        <a:lstStyle/>
        <a:p>
          <a:r>
            <a:rPr lang="zh-TW" altLang="en-US" b="1" dirty="0" smtClean="0"/>
            <a:t>排！</a:t>
          </a:r>
          <a:endParaRPr lang="zh-TW" altLang="en-US" b="1" dirty="0"/>
        </a:p>
      </dgm:t>
    </dgm:pt>
    <dgm:pt modelId="{2638CCA2-3E62-4A88-9053-F6B118563E36}" type="par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5DD25119-B2B4-4773-B0B0-087B9BE2D160}" type="sibTrans" cxnId="{0916A2F4-B919-4CAA-8965-ACC35AC74291}">
      <dgm:prSet/>
      <dgm:spPr/>
      <dgm:t>
        <a:bodyPr/>
        <a:lstStyle/>
        <a:p>
          <a:endParaRPr lang="zh-TW" altLang="en-US" b="1"/>
        </a:p>
      </dgm:t>
    </dgm:pt>
    <dgm:pt modelId="{D4EAC165-83FA-4E12-867F-0910178C1EE0}">
      <dgm:prSet/>
      <dgm:spPr/>
      <dgm:t>
        <a:bodyPr/>
        <a:lstStyle/>
        <a:p>
          <a:r>
            <a:rPr lang="zh-TW" altLang="en-US" b="1" dirty="0" smtClean="0"/>
            <a:t>猜現在幾點</a:t>
          </a:r>
          <a:endParaRPr lang="zh-TW" altLang="en-US" b="1" dirty="0"/>
        </a:p>
      </dgm:t>
    </dgm:pt>
    <dgm:pt modelId="{145C1467-355B-4648-AD0D-A8B92BE955C2}" type="sib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5D0DAA52-CCFF-492D-8351-CEADC0001753}" type="parTrans" cxnId="{227345FE-E713-4359-B965-8D8E2E51FE85}">
      <dgm:prSet/>
      <dgm:spPr/>
      <dgm:t>
        <a:bodyPr/>
        <a:lstStyle/>
        <a:p>
          <a:endParaRPr lang="zh-TW" altLang="en-US" b="1"/>
        </a:p>
      </dgm:t>
    </dgm:pt>
    <dgm:pt modelId="{A5F25D4E-BDEA-4E9C-8B17-508D6ADC7587}">
      <dgm:prSet phldrT="[文字]"/>
      <dgm:spPr/>
      <dgm:t>
        <a:bodyPr/>
        <a:lstStyle/>
        <a:p>
          <a:r>
            <a:rPr lang="zh-TW" altLang="en-US" b="1" dirty="0" smtClean="0"/>
            <a:t>篩選候選人</a:t>
          </a:r>
          <a:r>
            <a:rPr lang="en-US" altLang="zh-TW" b="1" dirty="0" smtClean="0"/>
            <a:t/>
          </a:r>
          <a:br>
            <a:rPr lang="en-US" altLang="zh-TW" b="1" dirty="0" smtClean="0"/>
          </a:br>
          <a:r>
            <a:rPr lang="en-US" altLang="zh-TW" b="1" dirty="0" smtClean="0"/>
            <a:t>(</a:t>
          </a:r>
          <a:r>
            <a:rPr lang="zh-TW" altLang="en-US" b="1" dirty="0" smtClean="0"/>
            <a:t>處理機器工序問題</a:t>
          </a:r>
          <a:r>
            <a:rPr lang="en-US" altLang="zh-TW" b="1" dirty="0" smtClean="0"/>
            <a:t>)</a:t>
          </a:r>
          <a:endParaRPr lang="zh-TW" altLang="en-US" b="1" dirty="0"/>
        </a:p>
      </dgm:t>
    </dgm:pt>
    <dgm:pt modelId="{92A04318-252F-4FFA-9109-298B6CF38A66}" type="parTrans" cxnId="{A54399E9-6EA4-4737-897F-D86878FE2411}">
      <dgm:prSet/>
      <dgm:spPr/>
      <dgm:t>
        <a:bodyPr/>
        <a:lstStyle/>
        <a:p>
          <a:endParaRPr lang="zh-TW" altLang="en-US"/>
        </a:p>
      </dgm:t>
    </dgm:pt>
    <dgm:pt modelId="{9A10F9D8-58F5-43C5-AAC1-533C72490C6A}" type="sibTrans" cxnId="{A54399E9-6EA4-4737-897F-D86878FE2411}">
      <dgm:prSet/>
      <dgm:spPr/>
      <dgm:t>
        <a:bodyPr/>
        <a:lstStyle/>
        <a:p>
          <a:endParaRPr lang="zh-TW" altLang="en-US"/>
        </a:p>
      </dgm:t>
    </dgm:pt>
    <dgm:pt modelId="{C8028F59-DB32-499D-966E-C681BB05E934}">
      <dgm:prSet phldrT="[文字]"/>
      <dgm:spPr/>
      <dgm:t>
        <a:bodyPr/>
        <a:lstStyle/>
        <a:p>
          <a:r>
            <a:rPr lang="zh-TW" altLang="en-US" b="1" dirty="0" smtClean="0"/>
            <a:t>猜現在幾點</a:t>
          </a:r>
          <a:endParaRPr lang="zh-TW" altLang="en-US" b="1" dirty="0"/>
        </a:p>
      </dgm:t>
    </dgm:pt>
    <dgm:pt modelId="{78E1642D-3F51-4EBF-B63E-8E5A4625F998}" type="parTrans" cxnId="{FF34B490-B89A-4F62-B5AE-3584B827A7A0}">
      <dgm:prSet/>
      <dgm:spPr/>
      <dgm:t>
        <a:bodyPr/>
        <a:lstStyle/>
        <a:p>
          <a:endParaRPr lang="zh-TW" altLang="en-US"/>
        </a:p>
      </dgm:t>
    </dgm:pt>
    <dgm:pt modelId="{048CC213-DB3F-4E43-8D4C-4079C05A1D88}" type="sibTrans" cxnId="{FF34B490-B89A-4F62-B5AE-3584B827A7A0}">
      <dgm:prSet/>
      <dgm:spPr/>
      <dgm:t>
        <a:bodyPr/>
        <a:lstStyle/>
        <a:p>
          <a:endParaRPr lang="zh-TW" altLang="en-US"/>
        </a:p>
      </dgm:t>
    </dgm:pt>
    <dgm:pt modelId="{921C1E8D-426C-4376-87CF-668BD9FE0A99}" type="pres">
      <dgm:prSet presAssocID="{B656C85B-2821-4781-AA5E-F54DD22AE7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D41E0BA-F3C6-4C37-8900-EDBA793BE152}" type="pres">
      <dgm:prSet presAssocID="{44A25331-1682-4D0B-8AB8-DD85F9CB1B3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BABDB5-295E-4255-A2F4-5F7B4BA94B6A}" type="pres">
      <dgm:prSet presAssocID="{BC976A77-7732-4AFC-9C3F-F449AF1E0492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6F2F312D-A543-4AA9-B6A6-D2297D95BD62}" type="pres">
      <dgm:prSet presAssocID="{BC976A77-7732-4AFC-9C3F-F449AF1E0492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26E82E42-7D6D-4505-A894-CC87948E873A}" type="pres">
      <dgm:prSet presAssocID="{C8028F59-DB32-499D-966E-C681BB05E93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8EA5E0-5DC4-47A1-B041-3A8034AACE5F}" type="pres">
      <dgm:prSet presAssocID="{048CC213-DB3F-4E43-8D4C-4079C05A1D88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9D16E219-400C-44D1-BFFD-84EDD446F94D}" type="pres">
      <dgm:prSet presAssocID="{048CC213-DB3F-4E43-8D4C-4079C05A1D88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D2E85E0D-4D9D-4E38-9D68-74B7FC296284}" type="pres">
      <dgm:prSet presAssocID="{A5F25D4E-BDEA-4E9C-8B17-508D6ADC758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E746D6-A498-4B8E-B933-6C4F56FAB35C}" type="pres">
      <dgm:prSet presAssocID="{9A10F9D8-58F5-43C5-AAC1-533C72490C6A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CA574C37-3041-45FD-93A2-08ECA54844AB}" type="pres">
      <dgm:prSet presAssocID="{9A10F9D8-58F5-43C5-AAC1-533C72490C6A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41099AB2-6750-452A-B664-0EAD2B0D300D}" type="pres">
      <dgm:prSet presAssocID="{049B2319-7933-4642-A684-647D8D87521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75E0CB-785D-47AE-AC69-6DB944995633}" type="pres">
      <dgm:prSet presAssocID="{92CE4CFC-06AE-46D8-93A4-B295ECB54ADF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291ACBB5-EFEE-417C-B76E-7F9FCE1D5488}" type="pres">
      <dgm:prSet presAssocID="{92CE4CFC-06AE-46D8-93A4-B295ECB54ADF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DAC9ED88-9659-459C-AC80-4757D8C3EA46}" type="pres">
      <dgm:prSet presAssocID="{D83198FD-FC46-4F37-BCD4-C7B4C059BEC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1C7F10-9A53-49D3-AB2C-FE4834B30DCC}" type="pres">
      <dgm:prSet presAssocID="{5DD25119-B2B4-4773-B0B0-087B9BE2D160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0E01C585-83F9-4420-920C-EF87881DB599}" type="pres">
      <dgm:prSet presAssocID="{5DD25119-B2B4-4773-B0B0-087B9BE2D160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5AE9C0B0-CB50-46A6-A654-EA9C22A19640}" type="pres">
      <dgm:prSet presAssocID="{D4EAC165-83FA-4E12-867F-0910178C1EE0}" presName="node" presStyleLbl="node1" presStyleIdx="5" presStyleCnt="6" custLinFactX="39552" custLinFactY="-66207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7967B4F-D6AB-4A91-B7D4-DD0EB540F083}" type="presOf" srcId="{9A10F9D8-58F5-43C5-AAC1-533C72490C6A}" destId="{CA574C37-3041-45FD-93A2-08ECA54844AB}" srcOrd="1" destOrd="0" presId="urn:microsoft.com/office/officeart/2005/8/layout/process5"/>
    <dgm:cxn modelId="{227345FE-E713-4359-B965-8D8E2E51FE85}" srcId="{B656C85B-2821-4781-AA5E-F54DD22AE776}" destId="{D4EAC165-83FA-4E12-867F-0910178C1EE0}" srcOrd="5" destOrd="0" parTransId="{5D0DAA52-CCFF-492D-8351-CEADC0001753}" sibTransId="{145C1467-355B-4648-AD0D-A8B92BE955C2}"/>
    <dgm:cxn modelId="{57A99F83-F43B-4032-B5CB-A42449214770}" type="presOf" srcId="{5DD25119-B2B4-4773-B0B0-087B9BE2D160}" destId="{FE1C7F10-9A53-49D3-AB2C-FE4834B30DCC}" srcOrd="0" destOrd="0" presId="urn:microsoft.com/office/officeart/2005/8/layout/process5"/>
    <dgm:cxn modelId="{BF79F276-7308-49C5-A1C7-EEA87ED293B3}" type="presOf" srcId="{048CC213-DB3F-4E43-8D4C-4079C05A1D88}" destId="{9D16E219-400C-44D1-BFFD-84EDD446F94D}" srcOrd="1" destOrd="0" presId="urn:microsoft.com/office/officeart/2005/8/layout/process5"/>
    <dgm:cxn modelId="{AB3B9FAA-D8F4-4C68-9702-4E47C0F6B70F}" srcId="{B656C85B-2821-4781-AA5E-F54DD22AE776}" destId="{44A25331-1682-4D0B-8AB8-DD85F9CB1B38}" srcOrd="0" destOrd="0" parTransId="{084003DB-CF3F-4FBD-BE8C-596CC28BD21B}" sibTransId="{BC976A77-7732-4AFC-9C3F-F449AF1E0492}"/>
    <dgm:cxn modelId="{ED68F458-973C-4409-B46D-226A51E7CFB3}" type="presOf" srcId="{44A25331-1682-4D0B-8AB8-DD85F9CB1B38}" destId="{BD41E0BA-F3C6-4C37-8900-EDBA793BE152}" srcOrd="0" destOrd="0" presId="urn:microsoft.com/office/officeart/2005/8/layout/process5"/>
    <dgm:cxn modelId="{898455BF-28D5-49EB-8FED-13CC1917FF69}" type="presOf" srcId="{049B2319-7933-4642-A684-647D8D87521C}" destId="{41099AB2-6750-452A-B664-0EAD2B0D300D}" srcOrd="0" destOrd="0" presId="urn:microsoft.com/office/officeart/2005/8/layout/process5"/>
    <dgm:cxn modelId="{E1A3B899-D861-47A1-BFB2-DAAFD5DB674B}" type="presOf" srcId="{048CC213-DB3F-4E43-8D4C-4079C05A1D88}" destId="{008EA5E0-5DC4-47A1-B041-3A8034AACE5F}" srcOrd="0" destOrd="0" presId="urn:microsoft.com/office/officeart/2005/8/layout/process5"/>
    <dgm:cxn modelId="{B8582A0F-BE61-4BAD-9B70-DEA71738B19D}" type="presOf" srcId="{B656C85B-2821-4781-AA5E-F54DD22AE776}" destId="{921C1E8D-426C-4376-87CF-668BD9FE0A99}" srcOrd="0" destOrd="0" presId="urn:microsoft.com/office/officeart/2005/8/layout/process5"/>
    <dgm:cxn modelId="{FF34B490-B89A-4F62-B5AE-3584B827A7A0}" srcId="{B656C85B-2821-4781-AA5E-F54DD22AE776}" destId="{C8028F59-DB32-499D-966E-C681BB05E934}" srcOrd="1" destOrd="0" parTransId="{78E1642D-3F51-4EBF-B63E-8E5A4625F998}" sibTransId="{048CC213-DB3F-4E43-8D4C-4079C05A1D88}"/>
    <dgm:cxn modelId="{4DE9CB18-0D55-43BA-A830-3B77E4FC0AD5}" type="presOf" srcId="{C8028F59-DB32-499D-966E-C681BB05E934}" destId="{26E82E42-7D6D-4505-A894-CC87948E873A}" srcOrd="0" destOrd="0" presId="urn:microsoft.com/office/officeart/2005/8/layout/process5"/>
    <dgm:cxn modelId="{D67AF5E6-D417-4699-BE88-F246E70C5E2A}" type="presOf" srcId="{92CE4CFC-06AE-46D8-93A4-B295ECB54ADF}" destId="{1A75E0CB-785D-47AE-AC69-6DB944995633}" srcOrd="0" destOrd="0" presId="urn:microsoft.com/office/officeart/2005/8/layout/process5"/>
    <dgm:cxn modelId="{0916A2F4-B919-4CAA-8965-ACC35AC74291}" srcId="{B656C85B-2821-4781-AA5E-F54DD22AE776}" destId="{D83198FD-FC46-4F37-BCD4-C7B4C059BECC}" srcOrd="4" destOrd="0" parTransId="{2638CCA2-3E62-4A88-9053-F6B118563E36}" sibTransId="{5DD25119-B2B4-4773-B0B0-087B9BE2D160}"/>
    <dgm:cxn modelId="{39B29B78-3F06-4686-ADD4-3229D21FE51D}" type="presOf" srcId="{D4EAC165-83FA-4E12-867F-0910178C1EE0}" destId="{5AE9C0B0-CB50-46A6-A654-EA9C22A19640}" srcOrd="0" destOrd="0" presId="urn:microsoft.com/office/officeart/2005/8/layout/process5"/>
    <dgm:cxn modelId="{16F9900C-FF54-4164-8E8F-786F8F3755F4}" type="presOf" srcId="{BC976A77-7732-4AFC-9C3F-F449AF1E0492}" destId="{46BABDB5-295E-4255-A2F4-5F7B4BA94B6A}" srcOrd="0" destOrd="0" presId="urn:microsoft.com/office/officeart/2005/8/layout/process5"/>
    <dgm:cxn modelId="{293C9BFF-A4C4-4850-A9E1-F7D2601AABDE}" type="presOf" srcId="{D83198FD-FC46-4F37-BCD4-C7B4C059BECC}" destId="{DAC9ED88-9659-459C-AC80-4757D8C3EA46}" srcOrd="0" destOrd="0" presId="urn:microsoft.com/office/officeart/2005/8/layout/process5"/>
    <dgm:cxn modelId="{6AAA956C-E42B-4E32-A40E-060791BB926D}" type="presOf" srcId="{92CE4CFC-06AE-46D8-93A4-B295ECB54ADF}" destId="{291ACBB5-EFEE-417C-B76E-7F9FCE1D5488}" srcOrd="1" destOrd="0" presId="urn:microsoft.com/office/officeart/2005/8/layout/process5"/>
    <dgm:cxn modelId="{EC366084-9DC8-4ECC-B51D-CF59A60926FB}" srcId="{B656C85B-2821-4781-AA5E-F54DD22AE776}" destId="{049B2319-7933-4642-A684-647D8D87521C}" srcOrd="3" destOrd="0" parTransId="{2199C061-47DE-480E-B2F8-E1C21288089A}" sibTransId="{92CE4CFC-06AE-46D8-93A4-B295ECB54ADF}"/>
    <dgm:cxn modelId="{061F055E-B573-4A50-9C72-5B1F6E8B8EE7}" type="presOf" srcId="{5DD25119-B2B4-4773-B0B0-087B9BE2D160}" destId="{0E01C585-83F9-4420-920C-EF87881DB599}" srcOrd="1" destOrd="0" presId="urn:microsoft.com/office/officeart/2005/8/layout/process5"/>
    <dgm:cxn modelId="{14C07329-21FD-4E18-BF26-D23F0EBDD94F}" type="presOf" srcId="{9A10F9D8-58F5-43C5-AAC1-533C72490C6A}" destId="{43E746D6-A498-4B8E-B933-6C4F56FAB35C}" srcOrd="0" destOrd="0" presId="urn:microsoft.com/office/officeart/2005/8/layout/process5"/>
    <dgm:cxn modelId="{A54399E9-6EA4-4737-897F-D86878FE2411}" srcId="{B656C85B-2821-4781-AA5E-F54DD22AE776}" destId="{A5F25D4E-BDEA-4E9C-8B17-508D6ADC7587}" srcOrd="2" destOrd="0" parTransId="{92A04318-252F-4FFA-9109-298B6CF38A66}" sibTransId="{9A10F9D8-58F5-43C5-AAC1-533C72490C6A}"/>
    <dgm:cxn modelId="{2DAD1D3F-B229-4EE0-BF84-6ED01E1D16EE}" type="presOf" srcId="{A5F25D4E-BDEA-4E9C-8B17-508D6ADC7587}" destId="{D2E85E0D-4D9D-4E38-9D68-74B7FC296284}" srcOrd="0" destOrd="0" presId="urn:microsoft.com/office/officeart/2005/8/layout/process5"/>
    <dgm:cxn modelId="{C08A95A0-1293-4572-8314-DAD43D045082}" type="presOf" srcId="{BC976A77-7732-4AFC-9C3F-F449AF1E0492}" destId="{6F2F312D-A543-4AA9-B6A6-D2297D95BD62}" srcOrd="1" destOrd="0" presId="urn:microsoft.com/office/officeart/2005/8/layout/process5"/>
    <dgm:cxn modelId="{DF1889FE-E8C9-4A66-B93C-1280B8E427FB}" type="presParOf" srcId="{921C1E8D-426C-4376-87CF-668BD9FE0A99}" destId="{BD41E0BA-F3C6-4C37-8900-EDBA793BE152}" srcOrd="0" destOrd="0" presId="urn:microsoft.com/office/officeart/2005/8/layout/process5"/>
    <dgm:cxn modelId="{F41CE090-F50A-43EC-9D28-F197AC4038E5}" type="presParOf" srcId="{921C1E8D-426C-4376-87CF-668BD9FE0A99}" destId="{46BABDB5-295E-4255-A2F4-5F7B4BA94B6A}" srcOrd="1" destOrd="0" presId="urn:microsoft.com/office/officeart/2005/8/layout/process5"/>
    <dgm:cxn modelId="{BBD1B70F-C617-4A8E-9420-F1549607353C}" type="presParOf" srcId="{46BABDB5-295E-4255-A2F4-5F7B4BA94B6A}" destId="{6F2F312D-A543-4AA9-B6A6-D2297D95BD62}" srcOrd="0" destOrd="0" presId="urn:microsoft.com/office/officeart/2005/8/layout/process5"/>
    <dgm:cxn modelId="{A22FA4D8-9502-410C-9314-E96E010A8134}" type="presParOf" srcId="{921C1E8D-426C-4376-87CF-668BD9FE0A99}" destId="{26E82E42-7D6D-4505-A894-CC87948E873A}" srcOrd="2" destOrd="0" presId="urn:microsoft.com/office/officeart/2005/8/layout/process5"/>
    <dgm:cxn modelId="{387411F5-CD95-4D1E-93C7-5FC0810FD4D1}" type="presParOf" srcId="{921C1E8D-426C-4376-87CF-668BD9FE0A99}" destId="{008EA5E0-5DC4-47A1-B041-3A8034AACE5F}" srcOrd="3" destOrd="0" presId="urn:microsoft.com/office/officeart/2005/8/layout/process5"/>
    <dgm:cxn modelId="{C60DB3F0-610E-4750-92DE-2E2BE0148A7B}" type="presParOf" srcId="{008EA5E0-5DC4-47A1-B041-3A8034AACE5F}" destId="{9D16E219-400C-44D1-BFFD-84EDD446F94D}" srcOrd="0" destOrd="0" presId="urn:microsoft.com/office/officeart/2005/8/layout/process5"/>
    <dgm:cxn modelId="{B15F319D-0135-4F46-8BC3-B1FD7F0C887B}" type="presParOf" srcId="{921C1E8D-426C-4376-87CF-668BD9FE0A99}" destId="{D2E85E0D-4D9D-4E38-9D68-74B7FC296284}" srcOrd="4" destOrd="0" presId="urn:microsoft.com/office/officeart/2005/8/layout/process5"/>
    <dgm:cxn modelId="{FF4C6ACE-6BB6-4C87-A0A2-215CBB0711B7}" type="presParOf" srcId="{921C1E8D-426C-4376-87CF-668BD9FE0A99}" destId="{43E746D6-A498-4B8E-B933-6C4F56FAB35C}" srcOrd="5" destOrd="0" presId="urn:microsoft.com/office/officeart/2005/8/layout/process5"/>
    <dgm:cxn modelId="{80EF53C5-E531-45EB-A816-41775F6B6FC0}" type="presParOf" srcId="{43E746D6-A498-4B8E-B933-6C4F56FAB35C}" destId="{CA574C37-3041-45FD-93A2-08ECA54844AB}" srcOrd="0" destOrd="0" presId="urn:microsoft.com/office/officeart/2005/8/layout/process5"/>
    <dgm:cxn modelId="{AD673455-214B-458A-8A22-8A03C1AE35E3}" type="presParOf" srcId="{921C1E8D-426C-4376-87CF-668BD9FE0A99}" destId="{41099AB2-6750-452A-B664-0EAD2B0D300D}" srcOrd="6" destOrd="0" presId="urn:microsoft.com/office/officeart/2005/8/layout/process5"/>
    <dgm:cxn modelId="{F7872D8E-25E0-448C-A04F-31AA6DE0332F}" type="presParOf" srcId="{921C1E8D-426C-4376-87CF-668BD9FE0A99}" destId="{1A75E0CB-785D-47AE-AC69-6DB944995633}" srcOrd="7" destOrd="0" presId="urn:microsoft.com/office/officeart/2005/8/layout/process5"/>
    <dgm:cxn modelId="{CDD8BDC2-5BA6-4C6C-81E9-39EB216D381A}" type="presParOf" srcId="{1A75E0CB-785D-47AE-AC69-6DB944995633}" destId="{291ACBB5-EFEE-417C-B76E-7F9FCE1D5488}" srcOrd="0" destOrd="0" presId="urn:microsoft.com/office/officeart/2005/8/layout/process5"/>
    <dgm:cxn modelId="{F942DBEB-B211-4E67-9E2D-7E36FC7BEBAA}" type="presParOf" srcId="{921C1E8D-426C-4376-87CF-668BD9FE0A99}" destId="{DAC9ED88-9659-459C-AC80-4757D8C3EA46}" srcOrd="8" destOrd="0" presId="urn:microsoft.com/office/officeart/2005/8/layout/process5"/>
    <dgm:cxn modelId="{D432DC9E-3EE6-47F3-B008-2D3D5E252AB7}" type="presParOf" srcId="{921C1E8D-426C-4376-87CF-668BD9FE0A99}" destId="{FE1C7F10-9A53-49D3-AB2C-FE4834B30DCC}" srcOrd="9" destOrd="0" presId="urn:microsoft.com/office/officeart/2005/8/layout/process5"/>
    <dgm:cxn modelId="{B51EB7EB-0141-483A-803A-315AE1FB528E}" type="presParOf" srcId="{FE1C7F10-9A53-49D3-AB2C-FE4834B30DCC}" destId="{0E01C585-83F9-4420-920C-EF87881DB599}" srcOrd="0" destOrd="0" presId="urn:microsoft.com/office/officeart/2005/8/layout/process5"/>
    <dgm:cxn modelId="{BEF0266E-AE95-4789-AB01-D7CBE5AABB58}" type="presParOf" srcId="{921C1E8D-426C-4376-87CF-668BD9FE0A99}" destId="{5AE9C0B0-CB50-46A6-A654-EA9C22A1964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1E0BA-F3C6-4C37-8900-EDBA793BE152}">
      <dsp:nvSpPr>
        <dsp:cNvPr id="0" name=""/>
        <dsp:cNvSpPr/>
      </dsp:nvSpPr>
      <dsp:spPr>
        <a:xfrm>
          <a:off x="740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b="1" kern="1200" dirty="0" smtClean="0"/>
            <a:t>分析可能性</a:t>
          </a:r>
          <a:endParaRPr lang="zh-TW" altLang="en-US" sz="3000" b="1" kern="1200" dirty="0"/>
        </a:p>
      </dsp:txBody>
      <dsp:txXfrm>
        <a:off x="46303" y="823929"/>
        <a:ext cx="2135675" cy="1250286"/>
      </dsp:txXfrm>
    </dsp:sp>
    <dsp:sp modelId="{46BABDB5-295E-4255-A2F4-5F7B4BA94B6A}">
      <dsp:nvSpPr>
        <dsp:cNvPr id="0" name=""/>
        <dsp:cNvSpPr/>
      </dsp:nvSpPr>
      <dsp:spPr>
        <a:xfrm>
          <a:off x="241566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b="1" kern="1200"/>
        </a:p>
      </dsp:txBody>
      <dsp:txXfrm>
        <a:off x="2415662" y="1284390"/>
        <a:ext cx="328479" cy="329364"/>
      </dsp:txXfrm>
    </dsp:sp>
    <dsp:sp modelId="{9707741B-1221-49EA-A2C2-066521AB9F97}">
      <dsp:nvSpPr>
        <dsp:cNvPr id="0" name=""/>
        <dsp:cNvSpPr/>
      </dsp:nvSpPr>
      <dsp:spPr>
        <a:xfrm>
          <a:off x="310626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b="1" kern="1200" dirty="0" smtClean="0"/>
            <a:t>篩選候選人</a:t>
          </a:r>
          <a:endParaRPr lang="zh-TW" altLang="en-US" sz="3000" b="1" kern="1200" dirty="0"/>
        </a:p>
      </dsp:txBody>
      <dsp:txXfrm>
        <a:off x="3145163" y="823929"/>
        <a:ext cx="2135675" cy="1250286"/>
      </dsp:txXfrm>
    </dsp:sp>
    <dsp:sp modelId="{EF9790DC-69AE-45F2-951A-BF7336C13270}">
      <dsp:nvSpPr>
        <dsp:cNvPr id="0" name=""/>
        <dsp:cNvSpPr/>
      </dsp:nvSpPr>
      <dsp:spPr>
        <a:xfrm>
          <a:off x="551452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3451"/>
            <a:lumOff val="876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b="1" kern="1200"/>
        </a:p>
      </dsp:txBody>
      <dsp:txXfrm>
        <a:off x="5514522" y="1284390"/>
        <a:ext cx="328479" cy="329364"/>
      </dsp:txXfrm>
    </dsp:sp>
    <dsp:sp modelId="{D28A5139-5DED-42FD-B66F-491A49C11355}">
      <dsp:nvSpPr>
        <dsp:cNvPr id="0" name=""/>
        <dsp:cNvSpPr/>
      </dsp:nvSpPr>
      <dsp:spPr>
        <a:xfrm>
          <a:off x="620512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b="1" kern="1200" dirty="0" smtClean="0"/>
            <a:t>選出最佳解</a:t>
          </a:r>
          <a:endParaRPr lang="zh-TW" altLang="en-US" sz="3000" b="1" kern="1200" dirty="0"/>
        </a:p>
      </dsp:txBody>
      <dsp:txXfrm>
        <a:off x="6244023" y="823929"/>
        <a:ext cx="2135675" cy="1250286"/>
      </dsp:txXfrm>
    </dsp:sp>
    <dsp:sp modelId="{9019C6F4-EE05-45C3-9DB4-58E187491815}">
      <dsp:nvSpPr>
        <dsp:cNvPr id="0" name=""/>
        <dsp:cNvSpPr/>
      </dsp:nvSpPr>
      <dsp:spPr>
        <a:xfrm rot="5400000">
          <a:off x="7077232" y="2268057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6902"/>
            <a:lumOff val="175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b="1" kern="1200"/>
        </a:p>
      </dsp:txBody>
      <dsp:txXfrm rot="-5400000">
        <a:off x="7147178" y="2307899"/>
        <a:ext cx="329364" cy="328479"/>
      </dsp:txXfrm>
    </dsp:sp>
    <dsp:sp modelId="{41099AB2-6750-452A-B664-0EAD2B0D300D}">
      <dsp:nvSpPr>
        <dsp:cNvPr id="0" name=""/>
        <dsp:cNvSpPr/>
      </dsp:nvSpPr>
      <dsp:spPr>
        <a:xfrm>
          <a:off x="620512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b="1" kern="1200" dirty="0" smtClean="0"/>
            <a:t>做一些處理</a:t>
          </a:r>
          <a:endParaRPr lang="zh-TW" altLang="en-US" sz="3000" b="1" kern="1200" dirty="0"/>
        </a:p>
      </dsp:txBody>
      <dsp:txXfrm>
        <a:off x="6244023" y="3037400"/>
        <a:ext cx="2135675" cy="1250286"/>
      </dsp:txXfrm>
    </dsp:sp>
    <dsp:sp modelId="{1A75E0CB-785D-47AE-AC69-6DB944995633}">
      <dsp:nvSpPr>
        <dsp:cNvPr id="0" name=""/>
        <dsp:cNvSpPr/>
      </dsp:nvSpPr>
      <dsp:spPr>
        <a:xfrm rot="10800000">
          <a:off x="5541083" y="3388073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0354"/>
            <a:lumOff val="2629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b="1" kern="1200"/>
        </a:p>
      </dsp:txBody>
      <dsp:txXfrm rot="10800000">
        <a:off x="5681859" y="3497861"/>
        <a:ext cx="328479" cy="329364"/>
      </dsp:txXfrm>
    </dsp:sp>
    <dsp:sp modelId="{DAC9ED88-9659-459C-AC80-4757D8C3EA46}">
      <dsp:nvSpPr>
        <dsp:cNvPr id="0" name=""/>
        <dsp:cNvSpPr/>
      </dsp:nvSpPr>
      <dsp:spPr>
        <a:xfrm>
          <a:off x="310626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b="1" kern="1200" dirty="0" smtClean="0"/>
            <a:t>排！</a:t>
          </a:r>
          <a:endParaRPr lang="zh-TW" altLang="en-US" sz="3000" b="1" kern="1200" dirty="0"/>
        </a:p>
      </dsp:txBody>
      <dsp:txXfrm>
        <a:off x="3145163" y="3037400"/>
        <a:ext cx="2135675" cy="1250286"/>
      </dsp:txXfrm>
    </dsp:sp>
    <dsp:sp modelId="{FE1C7F10-9A53-49D3-AB2C-FE4834B30DCC}">
      <dsp:nvSpPr>
        <dsp:cNvPr id="0" name=""/>
        <dsp:cNvSpPr/>
      </dsp:nvSpPr>
      <dsp:spPr>
        <a:xfrm rot="16200000">
          <a:off x="3976879" y="2291885"/>
          <a:ext cx="472242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3805"/>
            <a:lumOff val="350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b="1" kern="1200"/>
        </a:p>
      </dsp:txBody>
      <dsp:txXfrm rot="5400000">
        <a:off x="4048318" y="2471908"/>
        <a:ext cx="329364" cy="330569"/>
      </dsp:txXfrm>
    </dsp:sp>
    <dsp:sp modelId="{5AE9C0B0-CB50-46A6-A654-EA9C22A19640}">
      <dsp:nvSpPr>
        <dsp:cNvPr id="0" name=""/>
        <dsp:cNvSpPr/>
      </dsp:nvSpPr>
      <dsp:spPr>
        <a:xfrm>
          <a:off x="3106265" y="779396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b="1" kern="1200" dirty="0" smtClean="0"/>
            <a:t>篩選候選人</a:t>
          </a:r>
          <a:endParaRPr lang="zh-TW" altLang="en-US" sz="3000" b="1" kern="1200" dirty="0"/>
        </a:p>
      </dsp:txBody>
      <dsp:txXfrm>
        <a:off x="3145163" y="818294"/>
        <a:ext cx="2135675" cy="1250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1E0BA-F3C6-4C37-8900-EDBA793BE152}">
      <dsp:nvSpPr>
        <dsp:cNvPr id="0" name=""/>
        <dsp:cNvSpPr/>
      </dsp:nvSpPr>
      <dsp:spPr>
        <a:xfrm>
          <a:off x="740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分析可能性</a:t>
          </a:r>
          <a:endParaRPr lang="zh-TW" altLang="en-US" sz="1800" b="1" kern="1200" dirty="0"/>
        </a:p>
      </dsp:txBody>
      <dsp:txXfrm>
        <a:off x="46303" y="823929"/>
        <a:ext cx="2135675" cy="1250286"/>
      </dsp:txXfrm>
    </dsp:sp>
    <dsp:sp modelId="{46BABDB5-295E-4255-A2F4-5F7B4BA94B6A}">
      <dsp:nvSpPr>
        <dsp:cNvPr id="0" name=""/>
        <dsp:cNvSpPr/>
      </dsp:nvSpPr>
      <dsp:spPr>
        <a:xfrm>
          <a:off x="241566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>
        <a:off x="2415662" y="1284390"/>
        <a:ext cx="328479" cy="329364"/>
      </dsp:txXfrm>
    </dsp:sp>
    <dsp:sp modelId="{9707741B-1221-49EA-A2C2-066521AB9F97}">
      <dsp:nvSpPr>
        <dsp:cNvPr id="0" name=""/>
        <dsp:cNvSpPr/>
      </dsp:nvSpPr>
      <dsp:spPr>
        <a:xfrm>
          <a:off x="310626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分鐘</a:t>
          </a:r>
          <a:r>
            <a:rPr lang="en-US" altLang="zh-TW" sz="1800" b="1" kern="1200" dirty="0" smtClean="0"/>
            <a:t>++</a:t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工序</a:t>
          </a:r>
          <a:r>
            <a:rPr lang="en-US" altLang="zh-TW" sz="1800" b="1" kern="1200" dirty="0" smtClean="0"/>
            <a:t/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機器</a:t>
          </a:r>
          <a:endParaRPr lang="zh-TW" altLang="en-US" sz="1800" b="1" kern="1200" dirty="0"/>
        </a:p>
      </dsp:txBody>
      <dsp:txXfrm>
        <a:off x="3145163" y="823929"/>
        <a:ext cx="2135675" cy="1250286"/>
      </dsp:txXfrm>
    </dsp:sp>
    <dsp:sp modelId="{EF9790DC-69AE-45F2-951A-BF7336C13270}">
      <dsp:nvSpPr>
        <dsp:cNvPr id="0" name=""/>
        <dsp:cNvSpPr/>
      </dsp:nvSpPr>
      <dsp:spPr>
        <a:xfrm>
          <a:off x="551452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3451"/>
            <a:lumOff val="876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>
        <a:off x="5514522" y="1284390"/>
        <a:ext cx="328479" cy="329364"/>
      </dsp:txXfrm>
    </dsp:sp>
    <dsp:sp modelId="{D28A5139-5DED-42FD-B66F-491A49C11355}">
      <dsp:nvSpPr>
        <dsp:cNvPr id="0" name=""/>
        <dsp:cNvSpPr/>
      </dsp:nvSpPr>
      <dsp:spPr>
        <a:xfrm>
          <a:off x="620512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篩選候選人</a:t>
          </a:r>
          <a:endParaRPr lang="zh-TW" altLang="en-US" sz="1800" b="1" kern="1200" dirty="0"/>
        </a:p>
      </dsp:txBody>
      <dsp:txXfrm>
        <a:off x="6244023" y="823929"/>
        <a:ext cx="2135675" cy="1250286"/>
      </dsp:txXfrm>
    </dsp:sp>
    <dsp:sp modelId="{9019C6F4-EE05-45C3-9DB4-58E187491815}">
      <dsp:nvSpPr>
        <dsp:cNvPr id="0" name=""/>
        <dsp:cNvSpPr/>
      </dsp:nvSpPr>
      <dsp:spPr>
        <a:xfrm rot="5400000">
          <a:off x="7077232" y="2268057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6902"/>
            <a:lumOff val="175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-5400000">
        <a:off x="7147178" y="2307899"/>
        <a:ext cx="329364" cy="328479"/>
      </dsp:txXfrm>
    </dsp:sp>
    <dsp:sp modelId="{41099AB2-6750-452A-B664-0EAD2B0D300D}">
      <dsp:nvSpPr>
        <dsp:cNvPr id="0" name=""/>
        <dsp:cNvSpPr/>
      </dsp:nvSpPr>
      <dsp:spPr>
        <a:xfrm>
          <a:off x="620512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選出最佳解</a:t>
          </a:r>
          <a:endParaRPr lang="zh-TW" altLang="en-US" sz="1800" b="1" kern="1200" dirty="0"/>
        </a:p>
      </dsp:txBody>
      <dsp:txXfrm>
        <a:off x="6244023" y="3037400"/>
        <a:ext cx="2135675" cy="1250286"/>
      </dsp:txXfrm>
    </dsp:sp>
    <dsp:sp modelId="{1A75E0CB-785D-47AE-AC69-6DB944995633}">
      <dsp:nvSpPr>
        <dsp:cNvPr id="0" name=""/>
        <dsp:cNvSpPr/>
      </dsp:nvSpPr>
      <dsp:spPr>
        <a:xfrm rot="10800000">
          <a:off x="5541083" y="3388073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0354"/>
            <a:lumOff val="2629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10800000">
        <a:off x="5681859" y="3497861"/>
        <a:ext cx="328479" cy="329364"/>
      </dsp:txXfrm>
    </dsp:sp>
    <dsp:sp modelId="{DAC9ED88-9659-459C-AC80-4757D8C3EA46}">
      <dsp:nvSpPr>
        <dsp:cNvPr id="0" name=""/>
        <dsp:cNvSpPr/>
      </dsp:nvSpPr>
      <dsp:spPr>
        <a:xfrm>
          <a:off x="310626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排！</a:t>
          </a:r>
          <a:endParaRPr lang="zh-TW" altLang="en-US" sz="1800" b="1" kern="1200" dirty="0"/>
        </a:p>
      </dsp:txBody>
      <dsp:txXfrm>
        <a:off x="3145163" y="3037400"/>
        <a:ext cx="2135675" cy="1250286"/>
      </dsp:txXfrm>
    </dsp:sp>
    <dsp:sp modelId="{FE1C7F10-9A53-49D3-AB2C-FE4834B30DCC}">
      <dsp:nvSpPr>
        <dsp:cNvPr id="0" name=""/>
        <dsp:cNvSpPr/>
      </dsp:nvSpPr>
      <dsp:spPr>
        <a:xfrm rot="16184556">
          <a:off x="3975089" y="2297579"/>
          <a:ext cx="46602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3805"/>
            <a:lumOff val="350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5400000">
        <a:off x="4043734" y="2478843"/>
        <a:ext cx="329364" cy="326218"/>
      </dsp:txXfrm>
    </dsp:sp>
    <dsp:sp modelId="{5AE9C0B0-CB50-46A6-A654-EA9C22A19640}">
      <dsp:nvSpPr>
        <dsp:cNvPr id="0" name=""/>
        <dsp:cNvSpPr/>
      </dsp:nvSpPr>
      <dsp:spPr>
        <a:xfrm>
          <a:off x="3096349" y="791136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分鐘</a:t>
          </a:r>
          <a:r>
            <a:rPr lang="en-US" altLang="zh-TW" sz="1800" b="1" kern="1200" dirty="0" smtClean="0"/>
            <a:t>++</a:t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工序</a:t>
          </a:r>
          <a:r>
            <a:rPr lang="en-US" altLang="zh-TW" sz="1800" b="1" kern="1200" dirty="0" smtClean="0"/>
            <a:t/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機器</a:t>
          </a:r>
          <a:endParaRPr lang="zh-TW" altLang="en-US" sz="1800" b="1" kern="1200" dirty="0"/>
        </a:p>
      </dsp:txBody>
      <dsp:txXfrm>
        <a:off x="3135247" y="830034"/>
        <a:ext cx="2135675" cy="1250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1E0BA-F3C6-4C37-8900-EDBA793BE152}">
      <dsp:nvSpPr>
        <dsp:cNvPr id="0" name=""/>
        <dsp:cNvSpPr/>
      </dsp:nvSpPr>
      <dsp:spPr>
        <a:xfrm>
          <a:off x="740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分析可能性</a:t>
          </a:r>
          <a:endParaRPr lang="zh-TW" altLang="en-US" sz="1800" b="1" kern="1200" dirty="0"/>
        </a:p>
      </dsp:txBody>
      <dsp:txXfrm>
        <a:off x="46303" y="823929"/>
        <a:ext cx="2135675" cy="1250286"/>
      </dsp:txXfrm>
    </dsp:sp>
    <dsp:sp modelId="{46BABDB5-295E-4255-A2F4-5F7B4BA94B6A}">
      <dsp:nvSpPr>
        <dsp:cNvPr id="0" name=""/>
        <dsp:cNvSpPr/>
      </dsp:nvSpPr>
      <dsp:spPr>
        <a:xfrm>
          <a:off x="241566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>
        <a:off x="2415662" y="1284390"/>
        <a:ext cx="328479" cy="329364"/>
      </dsp:txXfrm>
    </dsp:sp>
    <dsp:sp modelId="{9707741B-1221-49EA-A2C2-066521AB9F97}">
      <dsp:nvSpPr>
        <dsp:cNvPr id="0" name=""/>
        <dsp:cNvSpPr/>
      </dsp:nvSpPr>
      <dsp:spPr>
        <a:xfrm>
          <a:off x="310626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猜現在幾點</a:t>
          </a:r>
          <a:r>
            <a:rPr lang="en-US" altLang="zh-TW" sz="1800" b="1" kern="1200" dirty="0" smtClean="0"/>
            <a:t/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工序</a:t>
          </a:r>
          <a:r>
            <a:rPr lang="en-US" altLang="zh-TW" sz="1800" b="1" kern="1200" dirty="0" smtClean="0"/>
            <a:t/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機器</a:t>
          </a:r>
          <a:endParaRPr lang="zh-TW" altLang="en-US" sz="1800" b="1" kern="1200" dirty="0"/>
        </a:p>
      </dsp:txBody>
      <dsp:txXfrm>
        <a:off x="3145163" y="823929"/>
        <a:ext cx="2135675" cy="1250286"/>
      </dsp:txXfrm>
    </dsp:sp>
    <dsp:sp modelId="{EF9790DC-69AE-45F2-951A-BF7336C13270}">
      <dsp:nvSpPr>
        <dsp:cNvPr id="0" name=""/>
        <dsp:cNvSpPr/>
      </dsp:nvSpPr>
      <dsp:spPr>
        <a:xfrm>
          <a:off x="551452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3451"/>
            <a:lumOff val="876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>
        <a:off x="5514522" y="1284390"/>
        <a:ext cx="328479" cy="329364"/>
      </dsp:txXfrm>
    </dsp:sp>
    <dsp:sp modelId="{D28A5139-5DED-42FD-B66F-491A49C11355}">
      <dsp:nvSpPr>
        <dsp:cNvPr id="0" name=""/>
        <dsp:cNvSpPr/>
      </dsp:nvSpPr>
      <dsp:spPr>
        <a:xfrm>
          <a:off x="620512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篩選候選人</a:t>
          </a:r>
          <a:endParaRPr lang="zh-TW" altLang="en-US" sz="1800" b="1" kern="1200" dirty="0"/>
        </a:p>
      </dsp:txBody>
      <dsp:txXfrm>
        <a:off x="6244023" y="823929"/>
        <a:ext cx="2135675" cy="1250286"/>
      </dsp:txXfrm>
    </dsp:sp>
    <dsp:sp modelId="{9019C6F4-EE05-45C3-9DB4-58E187491815}">
      <dsp:nvSpPr>
        <dsp:cNvPr id="0" name=""/>
        <dsp:cNvSpPr/>
      </dsp:nvSpPr>
      <dsp:spPr>
        <a:xfrm rot="5400000">
          <a:off x="7077232" y="2268057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6902"/>
            <a:lumOff val="175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-5400000">
        <a:off x="7147178" y="2307899"/>
        <a:ext cx="329364" cy="328479"/>
      </dsp:txXfrm>
    </dsp:sp>
    <dsp:sp modelId="{41099AB2-6750-452A-B664-0EAD2B0D300D}">
      <dsp:nvSpPr>
        <dsp:cNvPr id="0" name=""/>
        <dsp:cNvSpPr/>
      </dsp:nvSpPr>
      <dsp:spPr>
        <a:xfrm>
          <a:off x="620512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選出最佳解</a:t>
          </a:r>
          <a:endParaRPr lang="zh-TW" altLang="en-US" sz="1800" b="1" kern="1200" dirty="0"/>
        </a:p>
      </dsp:txBody>
      <dsp:txXfrm>
        <a:off x="6244023" y="3037400"/>
        <a:ext cx="2135675" cy="1250286"/>
      </dsp:txXfrm>
    </dsp:sp>
    <dsp:sp modelId="{1A75E0CB-785D-47AE-AC69-6DB944995633}">
      <dsp:nvSpPr>
        <dsp:cNvPr id="0" name=""/>
        <dsp:cNvSpPr/>
      </dsp:nvSpPr>
      <dsp:spPr>
        <a:xfrm rot="10800000">
          <a:off x="5541083" y="3388073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0354"/>
            <a:lumOff val="2629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10800000">
        <a:off x="5681859" y="3497861"/>
        <a:ext cx="328479" cy="329364"/>
      </dsp:txXfrm>
    </dsp:sp>
    <dsp:sp modelId="{DAC9ED88-9659-459C-AC80-4757D8C3EA46}">
      <dsp:nvSpPr>
        <dsp:cNvPr id="0" name=""/>
        <dsp:cNvSpPr/>
      </dsp:nvSpPr>
      <dsp:spPr>
        <a:xfrm>
          <a:off x="310626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排！</a:t>
          </a:r>
          <a:endParaRPr lang="zh-TW" altLang="en-US" sz="1800" b="1" kern="1200" dirty="0"/>
        </a:p>
      </dsp:txBody>
      <dsp:txXfrm>
        <a:off x="3145163" y="3037400"/>
        <a:ext cx="2135675" cy="1250286"/>
      </dsp:txXfrm>
    </dsp:sp>
    <dsp:sp modelId="{FE1C7F10-9A53-49D3-AB2C-FE4834B30DCC}">
      <dsp:nvSpPr>
        <dsp:cNvPr id="0" name=""/>
        <dsp:cNvSpPr/>
      </dsp:nvSpPr>
      <dsp:spPr>
        <a:xfrm rot="16184556">
          <a:off x="3975089" y="2297579"/>
          <a:ext cx="46602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3805"/>
            <a:lumOff val="350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5400000">
        <a:off x="4043734" y="2478843"/>
        <a:ext cx="329364" cy="326218"/>
      </dsp:txXfrm>
    </dsp:sp>
    <dsp:sp modelId="{5AE9C0B0-CB50-46A6-A654-EA9C22A19640}">
      <dsp:nvSpPr>
        <dsp:cNvPr id="0" name=""/>
        <dsp:cNvSpPr/>
      </dsp:nvSpPr>
      <dsp:spPr>
        <a:xfrm>
          <a:off x="3096349" y="791136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猜現在幾點</a:t>
          </a:r>
          <a:r>
            <a:rPr lang="en-US" altLang="zh-TW" sz="1800" b="1" kern="1200" dirty="0" smtClean="0"/>
            <a:t/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工序</a:t>
          </a:r>
          <a:r>
            <a:rPr lang="en-US" altLang="zh-TW" sz="1800" b="1" kern="1200" dirty="0" smtClean="0"/>
            <a:t/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each</a:t>
          </a:r>
          <a:r>
            <a:rPr lang="zh-TW" altLang="en-US" sz="1800" b="1" kern="1200" dirty="0" smtClean="0"/>
            <a:t>機器</a:t>
          </a:r>
          <a:endParaRPr lang="zh-TW" altLang="en-US" sz="1800" b="1" kern="1200" dirty="0"/>
        </a:p>
      </dsp:txBody>
      <dsp:txXfrm>
        <a:off x="3135247" y="830034"/>
        <a:ext cx="2135675" cy="12502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1E0BA-F3C6-4C37-8900-EDBA793BE152}">
      <dsp:nvSpPr>
        <dsp:cNvPr id="0" name=""/>
        <dsp:cNvSpPr/>
      </dsp:nvSpPr>
      <dsp:spPr>
        <a:xfrm>
          <a:off x="740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smtClean="0"/>
            <a:t>分析可能性</a:t>
          </a:r>
          <a:endParaRPr lang="zh-TW" altLang="en-US" sz="1800" b="1" kern="1200" dirty="0"/>
        </a:p>
      </dsp:txBody>
      <dsp:txXfrm>
        <a:off x="46303" y="823929"/>
        <a:ext cx="2135675" cy="1250286"/>
      </dsp:txXfrm>
    </dsp:sp>
    <dsp:sp modelId="{46BABDB5-295E-4255-A2F4-5F7B4BA94B6A}">
      <dsp:nvSpPr>
        <dsp:cNvPr id="0" name=""/>
        <dsp:cNvSpPr/>
      </dsp:nvSpPr>
      <dsp:spPr>
        <a:xfrm>
          <a:off x="241566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>
        <a:off x="2415662" y="1284390"/>
        <a:ext cx="328479" cy="329364"/>
      </dsp:txXfrm>
    </dsp:sp>
    <dsp:sp modelId="{26E82E42-7D6D-4505-A894-CC87948E873A}">
      <dsp:nvSpPr>
        <dsp:cNvPr id="0" name=""/>
        <dsp:cNvSpPr/>
      </dsp:nvSpPr>
      <dsp:spPr>
        <a:xfrm>
          <a:off x="310626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猜現在幾點</a:t>
          </a:r>
          <a:endParaRPr lang="zh-TW" altLang="en-US" sz="1800" b="1" kern="1200" dirty="0"/>
        </a:p>
      </dsp:txBody>
      <dsp:txXfrm>
        <a:off x="3145163" y="823929"/>
        <a:ext cx="2135675" cy="1250286"/>
      </dsp:txXfrm>
    </dsp:sp>
    <dsp:sp modelId="{008EA5E0-5DC4-47A1-B041-3A8034AACE5F}">
      <dsp:nvSpPr>
        <dsp:cNvPr id="0" name=""/>
        <dsp:cNvSpPr/>
      </dsp:nvSpPr>
      <dsp:spPr>
        <a:xfrm>
          <a:off x="5514522" y="1174602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3451"/>
            <a:lumOff val="876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5514522" y="1284390"/>
        <a:ext cx="328479" cy="329364"/>
      </dsp:txXfrm>
    </dsp:sp>
    <dsp:sp modelId="{D2E85E0D-4D9D-4E38-9D68-74B7FC296284}">
      <dsp:nvSpPr>
        <dsp:cNvPr id="0" name=""/>
        <dsp:cNvSpPr/>
      </dsp:nvSpPr>
      <dsp:spPr>
        <a:xfrm>
          <a:off x="6205125" y="785031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篩選候選人</a:t>
          </a:r>
          <a:r>
            <a:rPr lang="en-US" altLang="zh-TW" sz="1800" b="1" kern="1200" dirty="0" smtClean="0"/>
            <a:t/>
          </a:r>
          <a:br>
            <a:rPr lang="en-US" altLang="zh-TW" sz="1800" b="1" kern="1200" dirty="0" smtClean="0"/>
          </a:br>
          <a:r>
            <a:rPr lang="en-US" altLang="zh-TW" sz="1800" b="1" kern="1200" dirty="0" smtClean="0"/>
            <a:t>(</a:t>
          </a:r>
          <a:r>
            <a:rPr lang="zh-TW" altLang="en-US" sz="1800" b="1" kern="1200" dirty="0" smtClean="0"/>
            <a:t>處理機器工序問題</a:t>
          </a:r>
          <a:r>
            <a:rPr lang="en-US" altLang="zh-TW" sz="1800" b="1" kern="1200" dirty="0" smtClean="0"/>
            <a:t>)</a:t>
          </a:r>
          <a:endParaRPr lang="zh-TW" altLang="en-US" sz="1800" b="1" kern="1200" dirty="0"/>
        </a:p>
      </dsp:txBody>
      <dsp:txXfrm>
        <a:off x="6244023" y="823929"/>
        <a:ext cx="2135675" cy="1250286"/>
      </dsp:txXfrm>
    </dsp:sp>
    <dsp:sp modelId="{43E746D6-A498-4B8E-B933-6C4F56FAB35C}">
      <dsp:nvSpPr>
        <dsp:cNvPr id="0" name=""/>
        <dsp:cNvSpPr/>
      </dsp:nvSpPr>
      <dsp:spPr>
        <a:xfrm rot="5400000">
          <a:off x="7077232" y="2268057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6902"/>
            <a:lumOff val="175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 rot="-5400000">
        <a:off x="7147178" y="2307899"/>
        <a:ext cx="329364" cy="328479"/>
      </dsp:txXfrm>
    </dsp:sp>
    <dsp:sp modelId="{41099AB2-6750-452A-B664-0EAD2B0D300D}">
      <dsp:nvSpPr>
        <dsp:cNvPr id="0" name=""/>
        <dsp:cNvSpPr/>
      </dsp:nvSpPr>
      <dsp:spPr>
        <a:xfrm>
          <a:off x="620512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選出最佳解</a:t>
          </a:r>
          <a:endParaRPr lang="zh-TW" altLang="en-US" sz="1800" b="1" kern="1200" dirty="0"/>
        </a:p>
      </dsp:txBody>
      <dsp:txXfrm>
        <a:off x="6244023" y="3037400"/>
        <a:ext cx="2135675" cy="1250286"/>
      </dsp:txXfrm>
    </dsp:sp>
    <dsp:sp modelId="{1A75E0CB-785D-47AE-AC69-6DB944995633}">
      <dsp:nvSpPr>
        <dsp:cNvPr id="0" name=""/>
        <dsp:cNvSpPr/>
      </dsp:nvSpPr>
      <dsp:spPr>
        <a:xfrm rot="10800000">
          <a:off x="5541083" y="3388073"/>
          <a:ext cx="46925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0354"/>
            <a:lumOff val="2629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10800000">
        <a:off x="5681859" y="3497861"/>
        <a:ext cx="328479" cy="329364"/>
      </dsp:txXfrm>
    </dsp:sp>
    <dsp:sp modelId="{DAC9ED88-9659-459C-AC80-4757D8C3EA46}">
      <dsp:nvSpPr>
        <dsp:cNvPr id="0" name=""/>
        <dsp:cNvSpPr/>
      </dsp:nvSpPr>
      <dsp:spPr>
        <a:xfrm>
          <a:off x="3106265" y="2998502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排！</a:t>
          </a:r>
          <a:endParaRPr lang="zh-TW" altLang="en-US" sz="1800" b="1" kern="1200" dirty="0"/>
        </a:p>
      </dsp:txBody>
      <dsp:txXfrm>
        <a:off x="3145163" y="3037400"/>
        <a:ext cx="2135675" cy="1250286"/>
      </dsp:txXfrm>
    </dsp:sp>
    <dsp:sp modelId="{FE1C7F10-9A53-49D3-AB2C-FE4834B30DCC}">
      <dsp:nvSpPr>
        <dsp:cNvPr id="0" name=""/>
        <dsp:cNvSpPr/>
      </dsp:nvSpPr>
      <dsp:spPr>
        <a:xfrm rot="16184556">
          <a:off x="3975089" y="2297579"/>
          <a:ext cx="466025" cy="548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3805"/>
            <a:lumOff val="350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b="1" kern="1200"/>
        </a:p>
      </dsp:txBody>
      <dsp:txXfrm rot="5400000">
        <a:off x="4043734" y="2478843"/>
        <a:ext cx="329364" cy="326218"/>
      </dsp:txXfrm>
    </dsp:sp>
    <dsp:sp modelId="{5AE9C0B0-CB50-46A6-A654-EA9C22A19640}">
      <dsp:nvSpPr>
        <dsp:cNvPr id="0" name=""/>
        <dsp:cNvSpPr/>
      </dsp:nvSpPr>
      <dsp:spPr>
        <a:xfrm>
          <a:off x="3096349" y="791136"/>
          <a:ext cx="2213471" cy="132808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猜現在幾點</a:t>
          </a:r>
          <a:endParaRPr lang="zh-TW" altLang="en-US" sz="1800" b="1" kern="1200" dirty="0"/>
        </a:p>
      </dsp:txBody>
      <dsp:txXfrm>
        <a:off x="3135247" y="830034"/>
        <a:ext cx="2135675" cy="1250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8C1CED16-735A-4E3D-9772-070D7D7218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47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pPr>
              <a:defRPr/>
            </a:pPr>
            <a:fld id="{32AEBD4A-37D5-42FB-8752-1B005D3454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2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EB60310A-5A1C-48B3-890C-827A66657C1F}" type="slidenum">
              <a:rPr lang="zh-TW" altLang="en-US" sz="1200" b="0" baseline="0" smtClean="0"/>
              <a:pPr>
                <a:defRPr/>
              </a:pPr>
              <a:t>1</a:t>
            </a:fld>
            <a:endParaRPr lang="en-US" altLang="zh-TW" sz="1200" b="0" baseline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96615-5CDB-4E05-B2E8-AE4CB652E2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AE230-C52A-4D96-83AA-93133FF964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7638" y="765175"/>
            <a:ext cx="1962150" cy="54721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765175"/>
            <a:ext cx="5734050" cy="54721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AE193-8F03-44A6-A863-6C2C5B295B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7848600" cy="6492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6516-A632-4BAB-99DA-414AC7FFA0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9CDFB-C75C-49D8-8540-0E83357183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A6AFC-3FB7-4571-A0F4-8D1CE0C713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69DB3-3FC3-4453-9A8F-AC31D96EDE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E80D3-5971-4647-9989-049D09B93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FD33-E943-4B22-BF74-D39D7EB3A7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E738-1C8C-4573-8536-5AD30DA427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031D-8C77-4C8D-9005-024D2B321D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6B3A-B966-4821-8DDE-FE08C12CCC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765175"/>
            <a:ext cx="78486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84313"/>
            <a:ext cx="7848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3087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baseline="0">
                <a:latin typeface="Verdana" pitchFamily="34" charset="0"/>
              </a:defRPr>
            </a:lvl1pPr>
          </a:lstStyle>
          <a:p>
            <a:pPr>
              <a:defRPr/>
            </a:pPr>
            <a:fld id="{FB9993C2-5FD5-4C03-B512-CDA5A85153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中黑體(P)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微軟正黑體" pitchFamily="34" charset="-120"/>
          <a:cs typeface="華康中黑體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1C50A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華康粗圓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333333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bg2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000">
          <a:solidFill>
            <a:srgbClr val="000066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Arial Unicode MS" pitchFamily="34" charset="-120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kumimoji="1" sz="900">
          <a:solidFill>
            <a:srgbClr val="1C50A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F0224301-F384-4F24-85A7-17D632165C64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9388" y="2060575"/>
            <a:ext cx="8569325" cy="2235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/>
              <a:t>Advanced Planning and </a:t>
            </a:r>
            <a:r>
              <a:rPr lang="en-US" altLang="zh-TW" sz="2000" dirty="0" smtClean="0"/>
              <a:t>Scheduling</a:t>
            </a:r>
            <a:br>
              <a:rPr lang="en-US" altLang="zh-TW" sz="2000" dirty="0" smtClean="0"/>
            </a:b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先進</a:t>
            </a:r>
            <a:r>
              <a:rPr lang="zh-TW" alt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生產</a:t>
            </a:r>
            <a:r>
              <a:rPr lang="zh-TW" altLang="en-US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計劃與排程</a:t>
            </a:r>
            <a:r>
              <a:rPr lang="zh-TW" alt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endParaRPr lang="en-US" altLang="zh-TW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419475" y="4508500"/>
            <a:ext cx="2449513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600" dirty="0" smtClean="0"/>
              <a:t>松凌科技股份有限公司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err="1" smtClean="0"/>
              <a:t>SoftLeader</a:t>
            </a:r>
            <a:r>
              <a:rPr lang="en-US" altLang="zh-TW" sz="1600" dirty="0" smtClean="0"/>
              <a:t> Rhys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600" dirty="0" smtClean="0"/>
              <a:t>2016-11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怎麼實作</a:t>
            </a:r>
            <a:r>
              <a:rPr lang="en-US" altLang="zh-TW" dirty="0" smtClean="0">
                <a:cs typeface="+mj-cs"/>
              </a:rPr>
              <a:t>?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10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3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148078753"/>
              </p:ext>
            </p:extLst>
          </p:nvPr>
        </p:nvGraphicFramePr>
        <p:xfrm>
          <a:off x="323528" y="1197702"/>
          <a:ext cx="8426002" cy="5111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7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669671324"/>
              </p:ext>
            </p:extLst>
          </p:nvPr>
        </p:nvGraphicFramePr>
        <p:xfrm>
          <a:off x="323528" y="1197702"/>
          <a:ext cx="8426002" cy="5111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Harvard</a:t>
            </a:r>
            <a:r>
              <a:rPr lang="zh-TW" altLang="en-US" dirty="0" smtClean="0">
                <a:cs typeface="+mj-cs"/>
              </a:rPr>
              <a:t>第一代怎麼做</a:t>
            </a:r>
            <a:r>
              <a:rPr lang="en-US" altLang="zh-TW" dirty="0" smtClean="0">
                <a:cs typeface="+mj-cs"/>
              </a:rPr>
              <a:t>?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11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3" y="1197703"/>
            <a:ext cx="8281987" cy="4967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分分鐘鐘都來問你誰想當選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在當時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這套核心平均要</a:t>
            </a:r>
            <a:r>
              <a:rPr lang="en-US" altLang="zh-TW" baseline="0" dirty="0" smtClean="0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45</a:t>
            </a:r>
            <a:r>
              <a:rPr lang="zh-TW" altLang="en-US" baseline="0" dirty="0" smtClean="0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分鐘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才能算完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3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個月的工作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想想也是摸雞農的事情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因為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3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個月有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129600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分鐘啊</a:t>
            </a:r>
            <a:r>
              <a:rPr lang="en-US" altLang="zh-TW" baseline="0" dirty="0">
                <a:latin typeface="微軟正黑體" charset="0"/>
                <a:ea typeface="微軟正黑體" charset="0"/>
                <a:cs typeface="微軟正黑體" charset="0"/>
              </a:rPr>
              <a:t>!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197748461"/>
              </p:ext>
            </p:extLst>
          </p:nvPr>
        </p:nvGraphicFramePr>
        <p:xfrm>
          <a:off x="323528" y="1197702"/>
          <a:ext cx="8426002" cy="5111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cs typeface="+mj-cs"/>
              </a:rPr>
              <a:t>能不能在快點兒</a:t>
            </a:r>
            <a:r>
              <a:rPr lang="en-US" altLang="zh-TW" dirty="0" smtClean="0">
                <a:cs typeface="+mj-cs"/>
              </a:rPr>
              <a:t>? </a:t>
            </a:r>
            <a:r>
              <a:rPr lang="zh-TW" altLang="en-US" dirty="0" smtClean="0">
                <a:cs typeface="+mj-cs"/>
              </a:rPr>
              <a:t>行</a:t>
            </a:r>
            <a:r>
              <a:rPr lang="en-US" altLang="zh-TW" dirty="0" smtClean="0">
                <a:cs typeface="+mj-cs"/>
              </a:rPr>
              <a:t>!</a:t>
            </a:r>
            <a:r>
              <a:rPr lang="zh-TW" altLang="en-US" dirty="0" smtClean="0">
                <a:cs typeface="+mj-cs"/>
              </a:rPr>
              <a:t>為各位客官奉上</a:t>
            </a:r>
            <a:r>
              <a:rPr lang="en-US" altLang="zh-TW" dirty="0" smtClean="0">
                <a:cs typeface="+mj-cs"/>
              </a:rPr>
              <a:t>2.0</a:t>
            </a:r>
            <a:r>
              <a:rPr lang="zh-TW" altLang="en-US" dirty="0" smtClean="0">
                <a:cs typeface="+mj-cs"/>
              </a:rPr>
              <a:t>核心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12</a:t>
            </a:fld>
            <a:endParaRPr lang="en-US" altLang="zh-TW" sz="1000" b="0" baseline="0" dirty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3" y="1197703"/>
            <a:ext cx="8281987" cy="4967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時間迴圈那麼花時間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?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 那就拔了他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!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 成功縮到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15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分鐘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!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但是仍受限於機器和工序已經先被決定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/>
            </a:r>
            <a:b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</a:b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這版先天限制很多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16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622053658"/>
              </p:ext>
            </p:extLst>
          </p:nvPr>
        </p:nvGraphicFramePr>
        <p:xfrm>
          <a:off x="323528" y="1197702"/>
          <a:ext cx="8426002" cy="5111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cs typeface="+mj-cs"/>
              </a:rPr>
              <a:t>後帝王</a:t>
            </a:r>
            <a:r>
              <a:rPr lang="zh-TW" altLang="en-US" dirty="0" smtClean="0">
                <a:cs typeface="+mj-cs"/>
              </a:rPr>
              <a:t>時代 這就是現行的</a:t>
            </a:r>
            <a:r>
              <a:rPr lang="en-US" altLang="zh-TW" dirty="0" smtClean="0">
                <a:cs typeface="+mj-cs"/>
              </a:rPr>
              <a:t>2.5</a:t>
            </a:r>
            <a:r>
              <a:rPr lang="zh-TW" altLang="en-US" dirty="0" smtClean="0">
                <a:cs typeface="+mj-cs"/>
              </a:rPr>
              <a:t>核心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13</a:t>
            </a:fld>
            <a:endParaRPr lang="en-US" altLang="zh-TW" sz="1000" b="0" baseline="0" dirty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3" y="1197703"/>
            <a:ext cx="8281987" cy="4967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砍了一個迴圈不夠快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?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你有沒有砍兩個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?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現在兩分鐘算完算是慢的啦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!</a:t>
            </a: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其實是因為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還多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de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了幾個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Bug,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不然一開始的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2.5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也是要算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10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分鐘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…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14</a:t>
            </a:fld>
            <a:endParaRPr lang="en-US" altLang="zh-TW" sz="1000" b="0" baseline="0" dirty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3" y="1197703"/>
            <a:ext cx="8281987" cy="4967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sz="4400" baseline="0" dirty="0" smtClean="0">
                <a:latin typeface="微軟正黑體" charset="0"/>
                <a:ea typeface="微軟正黑體" charset="0"/>
                <a:cs typeface="微軟正黑體" charset="0"/>
              </a:rPr>
              <a:t>範例</a:t>
            </a:r>
            <a:endParaRPr lang="en-US" altLang="zh-TW" sz="4400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sz="3600" baseline="0" dirty="0" err="1" smtClean="0">
                <a:latin typeface="微軟正黑體" charset="0"/>
                <a:ea typeface="微軟正黑體" charset="0"/>
                <a:cs typeface="微軟正黑體" charset="0"/>
              </a:rPr>
              <a:t>softleader</a:t>
            </a:r>
            <a:r>
              <a:rPr lang="en-US" altLang="zh-TW" sz="3600" baseline="0" dirty="0" smtClean="0">
                <a:latin typeface="微軟正黑體" charset="0"/>
                <a:ea typeface="微軟正黑體" charset="0"/>
                <a:cs typeface="微軟正黑體" charset="0"/>
              </a:rPr>
              <a:t>-training-aps</a:t>
            </a:r>
            <a:endParaRPr lang="en-US" altLang="zh-TW" sz="3600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7200" smtClean="0"/>
              <a:t/>
            </a:r>
            <a:br>
              <a:rPr lang="en-US" altLang="zh-TW" sz="7200" smtClean="0"/>
            </a:br>
            <a:r>
              <a:rPr lang="en-US" altLang="zh-TW" sz="7200" smtClean="0"/>
              <a:t/>
            </a:r>
            <a:br>
              <a:rPr lang="en-US" altLang="zh-TW" sz="7200" smtClean="0"/>
            </a:br>
            <a:endParaRPr lang="zh-TW" altLang="en-US" sz="1200" smtClean="0"/>
          </a:p>
        </p:txBody>
      </p:sp>
      <p:pic>
        <p:nvPicPr>
          <p:cNvPr id="8195" name="Picture 2" descr="D:\Huo\Other\download\icon\問號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3933825"/>
            <a:ext cx="2163763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295400" y="2349500"/>
            <a:ext cx="6985000" cy="1370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rgbClr val="333333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>
                <a:solidFill>
                  <a:srgbClr val="1C50A1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600">
                <a:solidFill>
                  <a:schemeClr val="bg2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000">
                <a:solidFill>
                  <a:srgbClr val="000066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Arial Unicode MS" pitchFamily="34" charset="-120"/>
                <a:ea typeface="華康中黑體" pitchFamily="49" charset="-120"/>
                <a:cs typeface="華康中黑體" pitchFamily="49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900">
                <a:solidFill>
                  <a:srgbClr val="1C50A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TW" sz="7200" b="0" kern="0" baseline="0" dirty="0" smtClean="0">
                <a:latin typeface="微軟正黑體" pitchFamily="34" charset="-120"/>
                <a:ea typeface="微軟正黑體" pitchFamily="34" charset="-120"/>
              </a:rPr>
              <a:t>THANKS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defRPr/>
            </a:pPr>
            <a:endParaRPr lang="en-US" altLang="zh-TW" sz="7200" b="0" kern="0" baseline="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是啥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2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4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是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一種以系統模擬或數理規劃等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方式繪製甘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特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圖的功能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目的是在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有限資源下，追求供給與需求間的平衡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規劃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目標是利用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資訊的儲存與分析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能力，以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最短的期限，達到最有效的規劃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。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Harvard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的核心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動起來是什麼感覺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3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4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首先我們需要先有一些工作來讓我們規劃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橫軸為時間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 以及先後順序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lvl="1">
              <a:spcBef>
                <a:spcPct val="20000"/>
              </a:spcBef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一般我們遇到的工作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會需要借助複數資源來完成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上圖例中總共就出現了四種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(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顏色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)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的類型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22152"/>
              </p:ext>
            </p:extLst>
          </p:nvPr>
        </p:nvGraphicFramePr>
        <p:xfrm>
          <a:off x="539552" y="1916832"/>
          <a:ext cx="8137970" cy="2016224"/>
        </p:xfrm>
        <a:graphic>
          <a:graphicData uri="http://schemas.openxmlformats.org/drawingml/2006/table">
            <a:tbl>
              <a:tblPr/>
              <a:tblGrid>
                <a:gridCol w="1258682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  <a:gridCol w="264588"/>
              </a:tblGrid>
              <a:tr h="4957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512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7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TC Regular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動起來是什麼感覺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4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4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假設四種類型的工作剛好都各有一個資源可以執行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44745"/>
              </p:ext>
            </p:extLst>
          </p:nvPr>
        </p:nvGraphicFramePr>
        <p:xfrm>
          <a:off x="539552" y="2061160"/>
          <a:ext cx="8136905" cy="4176152"/>
        </p:xfrm>
        <a:graphic>
          <a:graphicData uri="http://schemas.openxmlformats.org/drawingml/2006/table">
            <a:tbl>
              <a:tblPr/>
              <a:tblGrid>
                <a:gridCol w="429051"/>
                <a:gridCol w="429051"/>
                <a:gridCol w="429051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</a:tblGrid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36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動起來是什麼感覺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5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4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假設我們以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【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時間最短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】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為條件開始進行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第一輪剛好四個資源都能挑到自己能做的任務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79092"/>
              </p:ext>
            </p:extLst>
          </p:nvPr>
        </p:nvGraphicFramePr>
        <p:xfrm>
          <a:off x="539552" y="2061160"/>
          <a:ext cx="8136905" cy="4176152"/>
        </p:xfrm>
        <a:graphic>
          <a:graphicData uri="http://schemas.openxmlformats.org/drawingml/2006/table">
            <a:tbl>
              <a:tblPr/>
              <a:tblGrid>
                <a:gridCol w="429051"/>
                <a:gridCol w="429051"/>
                <a:gridCol w="429051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</a:tblGrid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36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8647"/>
              </p:ext>
            </p:extLst>
          </p:nvPr>
        </p:nvGraphicFramePr>
        <p:xfrm>
          <a:off x="502047" y="2060848"/>
          <a:ext cx="8247478" cy="4248474"/>
        </p:xfrm>
        <a:graphic>
          <a:graphicData uri="http://schemas.openxmlformats.org/drawingml/2006/table">
            <a:tbl>
              <a:tblPr/>
              <a:tblGrid>
                <a:gridCol w="434882"/>
                <a:gridCol w="434882"/>
                <a:gridCol w="43488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  <a:gridCol w="267032"/>
              </a:tblGrid>
              <a:tr h="46516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806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965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51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1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向右箭號 4"/>
          <p:cNvSpPr/>
          <p:nvPr/>
        </p:nvSpPr>
        <p:spPr bwMode="auto">
          <a:xfrm rot="5400000">
            <a:off x="1727684" y="3357311"/>
            <a:ext cx="1152128" cy="648072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rtlCol="0" anchor="ctr"/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動起來是什麼感覺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6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4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第二輪時就開始出現競爭</a:t>
            </a: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藍色</a:t>
            </a:r>
            <a:r>
              <a:rPr lang="zh-TW" altLang="en-US" baseline="0" dirty="0">
                <a:latin typeface="微軟正黑體" charset="0"/>
                <a:ea typeface="微軟正黑體" charset="0"/>
                <a:cs typeface="微軟正黑體" charset="0"/>
              </a:rPr>
              <a:t>的資源出現了兩個可以做的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任務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便會決定最佳者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69674"/>
              </p:ext>
            </p:extLst>
          </p:nvPr>
        </p:nvGraphicFramePr>
        <p:xfrm>
          <a:off x="539552" y="2061160"/>
          <a:ext cx="8136905" cy="4176152"/>
        </p:xfrm>
        <a:graphic>
          <a:graphicData uri="http://schemas.openxmlformats.org/drawingml/2006/table">
            <a:tbl>
              <a:tblPr/>
              <a:tblGrid>
                <a:gridCol w="429051"/>
                <a:gridCol w="429051"/>
                <a:gridCol w="429051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</a:tblGrid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36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5427"/>
              </p:ext>
            </p:extLst>
          </p:nvPr>
        </p:nvGraphicFramePr>
        <p:xfrm>
          <a:off x="488575" y="2004947"/>
          <a:ext cx="8260944" cy="4304372"/>
        </p:xfrm>
        <a:graphic>
          <a:graphicData uri="http://schemas.openxmlformats.org/drawingml/2006/table">
            <a:tbl>
              <a:tblPr/>
              <a:tblGrid>
                <a:gridCol w="435592"/>
                <a:gridCol w="435592"/>
                <a:gridCol w="435592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  <a:gridCol w="267468"/>
              </a:tblGrid>
              <a:tr h="46956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89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5000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956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1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1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956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向右箭號 14"/>
          <p:cNvSpPr/>
          <p:nvPr/>
        </p:nvSpPr>
        <p:spPr bwMode="auto">
          <a:xfrm rot="5400000">
            <a:off x="3023828" y="3248980"/>
            <a:ext cx="1152128" cy="648072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rtlCol="0" anchor="ctr"/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動起來是什麼感覺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7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4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依此類推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…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69006"/>
              </p:ext>
            </p:extLst>
          </p:nvPr>
        </p:nvGraphicFramePr>
        <p:xfrm>
          <a:off x="539552" y="2061160"/>
          <a:ext cx="8136905" cy="4176152"/>
        </p:xfrm>
        <a:graphic>
          <a:graphicData uri="http://schemas.openxmlformats.org/drawingml/2006/table">
            <a:tbl>
              <a:tblPr/>
              <a:tblGrid>
                <a:gridCol w="429051"/>
                <a:gridCol w="429051"/>
                <a:gridCol w="429051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</a:tblGrid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36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向右箭號 14"/>
          <p:cNvSpPr/>
          <p:nvPr/>
        </p:nvSpPr>
        <p:spPr bwMode="auto">
          <a:xfrm rot="5400000">
            <a:off x="3023828" y="3248980"/>
            <a:ext cx="1152128" cy="648072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rtlCol="0" anchor="ctr"/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41981"/>
              </p:ext>
            </p:extLst>
          </p:nvPr>
        </p:nvGraphicFramePr>
        <p:xfrm>
          <a:off x="477779" y="2051843"/>
          <a:ext cx="8271751" cy="4257476"/>
        </p:xfrm>
        <a:graphic>
          <a:graphicData uri="http://schemas.openxmlformats.org/drawingml/2006/table">
            <a:tbl>
              <a:tblPr/>
              <a:tblGrid>
                <a:gridCol w="436161"/>
                <a:gridCol w="436161"/>
                <a:gridCol w="436161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  <a:gridCol w="267818"/>
              </a:tblGrid>
              <a:tr h="46445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838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8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8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51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44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80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80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4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 bwMode="auto">
          <a:xfrm rot="5400000">
            <a:off x="4175956" y="3248981"/>
            <a:ext cx="1152128" cy="648072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rtlCol="0" anchor="ctr"/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動起來是什麼感覺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8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3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就排完了</a:t>
            </a:r>
            <a:r>
              <a:rPr lang="en-US" altLang="zh-TW" baseline="0" dirty="0" smtClean="0">
                <a:latin typeface="微軟正黑體" charset="0"/>
                <a:ea typeface="微軟正黑體" charset="0"/>
                <a:cs typeface="微軟正黑體" charset="0"/>
              </a:rPr>
              <a:t>, </a:t>
            </a:r>
            <a:r>
              <a:rPr lang="zh-TW" altLang="en-US" baseline="0" dirty="0" smtClean="0">
                <a:latin typeface="微軟正黑體" charset="0"/>
                <a:ea typeface="微軟正黑體" charset="0"/>
                <a:cs typeface="微軟正黑體" charset="0"/>
              </a:rPr>
              <a:t>很簡單吧</a:t>
            </a: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59787"/>
              </p:ext>
            </p:extLst>
          </p:nvPr>
        </p:nvGraphicFramePr>
        <p:xfrm>
          <a:off x="539552" y="2061160"/>
          <a:ext cx="8136905" cy="4176152"/>
        </p:xfrm>
        <a:graphic>
          <a:graphicData uri="http://schemas.openxmlformats.org/drawingml/2006/table">
            <a:tbl>
              <a:tblPr/>
              <a:tblGrid>
                <a:gridCol w="429051"/>
                <a:gridCol w="429051"/>
                <a:gridCol w="429051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  <a:gridCol w="263452"/>
              </a:tblGrid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36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2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9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70852"/>
              </p:ext>
            </p:extLst>
          </p:nvPr>
        </p:nvGraphicFramePr>
        <p:xfrm>
          <a:off x="467534" y="1988840"/>
          <a:ext cx="8282000" cy="4320482"/>
        </p:xfrm>
        <a:graphic>
          <a:graphicData uri="http://schemas.openxmlformats.org/drawingml/2006/table">
            <a:tbl>
              <a:tblPr/>
              <a:tblGrid>
                <a:gridCol w="436700"/>
                <a:gridCol w="436700"/>
                <a:gridCol w="43670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  <a:gridCol w="268150"/>
              </a:tblGrid>
              <a:tr h="4713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Project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</a:tr>
              <a:tr h="4909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Project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Project 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Project 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5168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3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Blue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Yellow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Green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3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Purple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</a:tr>
            </a:tbl>
          </a:graphicData>
        </a:graphic>
      </p:graphicFrame>
      <p:sp>
        <p:nvSpPr>
          <p:cNvPr id="13" name="向右箭號 12"/>
          <p:cNvSpPr/>
          <p:nvPr/>
        </p:nvSpPr>
        <p:spPr bwMode="auto">
          <a:xfrm rot="5400000">
            <a:off x="5688124" y="3357311"/>
            <a:ext cx="1152128" cy="648072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rtlCol="0" anchor="ctr"/>
          <a:lstStyle/>
          <a:p>
            <a:pPr algn="ctr"/>
            <a:endParaRPr lang="zh-TW" altLang="en-US" sz="1600" dirty="0">
              <a:solidFill>
                <a:srgbClr val="00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defRPr/>
            </a:pPr>
            <a:endParaRPr lang="en-US" altLang="zh-TW" dirty="0"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04838"/>
            <a:ext cx="78486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cs typeface="+mj-cs"/>
              </a:rPr>
              <a:t>APS</a:t>
            </a:r>
            <a:r>
              <a:rPr lang="zh-TW" altLang="en-US" dirty="0" smtClean="0">
                <a:cs typeface="+mj-cs"/>
              </a:rPr>
              <a:t>的類型</a:t>
            </a:r>
            <a:endParaRPr lang="zh-TW" altLang="en-US" dirty="0">
              <a:cs typeface="+mj-cs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fld id="{DE9C7205-CBCD-4EE2-B2D5-CC4EF37ECFF3}" type="slidenum">
              <a:rPr lang="zh-TW" altLang="en-US" sz="1000" b="0" baseline="0" smtClean="0">
                <a:latin typeface="Verdana" pitchFamily="34" charset="0"/>
              </a:rPr>
              <a:pPr>
                <a:defRPr/>
              </a:pPr>
              <a:t>9</a:t>
            </a:fld>
            <a:endParaRPr lang="en-US" altLang="zh-TW" sz="1000" b="0" baseline="0" smtClean="0">
              <a:latin typeface="Verdana" pitchFamily="34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7543" y="1197703"/>
            <a:ext cx="8281987" cy="4967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rgbClr val="333333"/>
                </a:solidFill>
                <a:latin typeface="Arial Unicode MS" charset="0"/>
                <a:ea typeface="華康中黑體" charset="0"/>
                <a:cs typeface="華康中黑體" charset="0"/>
              </a:defRPr>
            </a:lvl1pPr>
            <a:lvl2pPr>
              <a:defRPr kumimoji="1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2pPr>
            <a:lvl3pPr>
              <a:defRPr kumimoji="1" sz="1600">
                <a:solidFill>
                  <a:schemeClr val="bg2"/>
                </a:solidFill>
                <a:latin typeface="Arial Unicode MS" charset="0"/>
                <a:ea typeface="華康中黑體" charset="0"/>
                <a:cs typeface="華康中黑體" charset="0"/>
              </a:defRPr>
            </a:lvl3pPr>
            <a:lvl4pPr>
              <a:defRPr kumimoji="1" sz="1000">
                <a:solidFill>
                  <a:srgbClr val="000066"/>
                </a:solidFill>
                <a:latin typeface="Arial Unicode MS" charset="0"/>
                <a:ea typeface="華康中黑體" charset="0"/>
                <a:cs typeface="華康中黑體" charset="0"/>
              </a:defRPr>
            </a:lvl4pPr>
            <a:lvl5pPr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5pPr>
            <a:lvl6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6pPr>
            <a:lvl7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7pPr>
            <a:lvl8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8pPr>
            <a:lvl9pPr eaLnBrk="0" hangingPunct="0">
              <a:buFont typeface="Wingdings" charset="0"/>
              <a:defRPr kumimoji="1" sz="900">
                <a:solidFill>
                  <a:srgbClr val="1C50A1"/>
                </a:solidFill>
                <a:latin typeface="Arial Unicode MS" charset="0"/>
                <a:ea typeface="華康中黑體" charset="0"/>
                <a:cs typeface="華康中黑體" charset="0"/>
              </a:defRPr>
            </a:lvl9pPr>
          </a:lstStyle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endParaRPr lang="en-US" altLang="zh-TW" baseline="0" dirty="0">
              <a:latin typeface="微軟正黑體" charset="0"/>
              <a:ea typeface="微軟正黑體" charset="0"/>
              <a:cs typeface="微軟正黑體" charset="0"/>
            </a:endParaRPr>
          </a:p>
          <a:p>
            <a:pPr marL="742950" lvl="1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sz="3600" baseline="0" dirty="0" smtClean="0">
                <a:latin typeface="微軟正黑體" charset="0"/>
                <a:ea typeface="微軟正黑體" charset="0"/>
                <a:cs typeface="微軟正黑體" charset="0"/>
              </a:rPr>
              <a:t>剛剛</a:t>
            </a:r>
            <a:r>
              <a:rPr lang="zh-TW" altLang="en-US" sz="3600" baseline="0" dirty="0">
                <a:latin typeface="微軟正黑體" charset="0"/>
                <a:ea typeface="微軟正黑體" charset="0"/>
                <a:cs typeface="微軟正黑體" charset="0"/>
              </a:rPr>
              <a:t>的範例就是所謂的</a:t>
            </a:r>
            <a:r>
              <a:rPr lang="zh-TW" altLang="en-US" sz="36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charset="0"/>
                <a:ea typeface="微軟正黑體" charset="0"/>
                <a:cs typeface="微軟正黑體" charset="0"/>
              </a:rPr>
              <a:t>產能</a:t>
            </a:r>
            <a:r>
              <a:rPr lang="zh-TW" altLang="en-US" sz="360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charset="0"/>
                <a:ea typeface="微軟正黑體" charset="0"/>
                <a:cs typeface="微軟正黑體" charset="0"/>
              </a:rPr>
              <a:t>規劃</a:t>
            </a:r>
            <a:endParaRPr lang="en-US" altLang="zh-TW" sz="3600" baseline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sz="2800" baseline="0" dirty="0" smtClean="0">
                <a:latin typeface="微軟正黑體" charset="0"/>
                <a:ea typeface="微軟正黑體" charset="0"/>
                <a:cs typeface="微軟正黑體" charset="0"/>
              </a:rPr>
              <a:t>著重在</a:t>
            </a:r>
            <a:r>
              <a:rPr lang="zh-TW" altLang="en-US" sz="2800" baseline="0" dirty="0" smtClean="0">
                <a:solidFill>
                  <a:srgbClr val="C00000"/>
                </a:solidFill>
                <a:latin typeface="微軟正黑體" charset="0"/>
                <a:ea typeface="微軟正黑體" charset="0"/>
                <a:cs typeface="微軟正黑體" charset="0"/>
              </a:rPr>
              <a:t>生產資源</a:t>
            </a:r>
            <a:r>
              <a:rPr lang="zh-TW" altLang="en-US" sz="2800" baseline="0" dirty="0" smtClean="0">
                <a:latin typeface="微軟正黑體" charset="0"/>
                <a:ea typeface="微軟正黑體" charset="0"/>
                <a:cs typeface="微軟正黑體" charset="0"/>
              </a:rPr>
              <a:t>的有效運用</a:t>
            </a:r>
            <a:endParaRPr lang="en-US" altLang="zh-TW" sz="2800" baseline="0" dirty="0" smtClean="0"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sz="2800" baseline="0" dirty="0" smtClean="0">
                <a:latin typeface="微軟正黑體" charset="0"/>
                <a:ea typeface="微軟正黑體" charset="0"/>
                <a:cs typeface="微軟正黑體" charset="0"/>
              </a:rPr>
              <a:t>並且</a:t>
            </a:r>
            <a:r>
              <a:rPr lang="zh-TW" altLang="en-US" sz="2800" baseline="0" dirty="0">
                <a:latin typeface="微軟正黑體" charset="0"/>
                <a:ea typeface="微軟正黑體" charset="0"/>
                <a:cs typeface="微軟正黑體" charset="0"/>
              </a:rPr>
              <a:t>使用最簡單的</a:t>
            </a:r>
            <a:r>
              <a:rPr lang="zh-TW" altLang="en-US" sz="2800" baseline="0" dirty="0">
                <a:solidFill>
                  <a:srgbClr val="C00000"/>
                </a:solidFill>
                <a:latin typeface="微軟正黑體" charset="0"/>
                <a:ea typeface="微軟正黑體" charset="0"/>
                <a:cs typeface="微軟正黑體" charset="0"/>
              </a:rPr>
              <a:t>先進先出</a:t>
            </a:r>
            <a:r>
              <a:rPr lang="zh-TW" altLang="en-US" sz="2800" baseline="0" dirty="0" smtClean="0">
                <a:solidFill>
                  <a:srgbClr val="C00000"/>
                </a:solidFill>
                <a:latin typeface="微軟正黑體" charset="0"/>
                <a:ea typeface="微軟正黑體" charset="0"/>
                <a:cs typeface="微軟正黑體" charset="0"/>
              </a:rPr>
              <a:t>原則</a:t>
            </a:r>
            <a:endParaRPr lang="en-US" altLang="zh-TW" sz="2800" baseline="0" dirty="0" smtClean="0">
              <a:solidFill>
                <a:srgbClr val="C00000"/>
              </a:solidFill>
              <a:latin typeface="微軟正黑體" charset="0"/>
              <a:ea typeface="微軟正黑體" charset="0"/>
              <a:cs typeface="微軟正黑體" charset="0"/>
            </a:endParaRPr>
          </a:p>
          <a:p>
            <a:pPr marL="1200150" lvl="2" indent="-285750">
              <a:spcBef>
                <a:spcPct val="20000"/>
              </a:spcBef>
              <a:buFont typeface="Wingdings" charset="0"/>
              <a:buChar char="n"/>
              <a:defRPr/>
            </a:pPr>
            <a:r>
              <a:rPr lang="zh-TW" altLang="en-US" sz="2800" baseline="0" dirty="0" smtClean="0">
                <a:latin typeface="微軟正黑體" charset="0"/>
                <a:ea typeface="微軟正黑體" charset="0"/>
                <a:cs typeface="微軟正黑體" charset="0"/>
              </a:rPr>
              <a:t>與之相反的就是所謂的</a:t>
            </a:r>
            <a:r>
              <a:rPr lang="zh-TW" altLang="en-US" sz="2800" baseline="0" dirty="0" smtClean="0">
                <a:solidFill>
                  <a:srgbClr val="C00000"/>
                </a:solidFill>
                <a:latin typeface="微軟正黑體" charset="0"/>
                <a:ea typeface="微軟正黑體" charset="0"/>
                <a:cs typeface="微軟正黑體" charset="0"/>
              </a:rPr>
              <a:t>物料規劃</a:t>
            </a:r>
            <a:endParaRPr lang="en-US" altLang="zh-TW" sz="2800" baseline="0" dirty="0">
              <a:solidFill>
                <a:srgbClr val="C0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rgbClr val="CCCCCC"/>
          </a:solidFill>
          <a:miter lim="800000"/>
          <a:headEnd/>
          <a:tailEnd/>
        </a:ln>
        <a:effectLst>
          <a:outerShdw blurRad="40000" dist="20000" dir="5400000" rotWithShape="0">
            <a:srgbClr val="000000">
              <a:alpha val="37999"/>
            </a:srgbClr>
          </a:outerShdw>
        </a:effectLst>
      </a:spPr>
      <a:bodyPr wrap="none" anchor="ctr"/>
      <a:lstStyle>
        <a:defPPr algn="ctr">
          <a:defRPr sz="1600" dirty="0">
            <a:solidFill>
              <a:srgbClr val="000000"/>
            </a:solidFill>
            <a:latin typeface="微軟正黑體" charset="0"/>
            <a:ea typeface="微軟正黑體" charset="0"/>
            <a:cs typeface="微軟正黑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36229</TotalTime>
  <Words>607</Words>
  <Application>Microsoft Office PowerPoint</Application>
  <PresentationFormat>如螢幕大小 (4:3)</PresentationFormat>
  <Paragraphs>2491</Paragraphs>
  <Slides>15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預設簡報設計</vt:lpstr>
      <vt:lpstr> Advanced Planning and Scheduling 先進生產計劃與排程系統</vt:lpstr>
      <vt:lpstr>APS是啥</vt:lpstr>
      <vt:lpstr>APS動起來是什麼感覺</vt:lpstr>
      <vt:lpstr>APS動起來是什麼感覺</vt:lpstr>
      <vt:lpstr>APS動起來是什麼感覺</vt:lpstr>
      <vt:lpstr>APS動起來是什麼感覺</vt:lpstr>
      <vt:lpstr>APS動起來是什麼感覺</vt:lpstr>
      <vt:lpstr>APS動起來是什麼感覺</vt:lpstr>
      <vt:lpstr>APS的類型</vt:lpstr>
      <vt:lpstr>APS怎麼實作?</vt:lpstr>
      <vt:lpstr>Harvard第一代怎麼做?</vt:lpstr>
      <vt:lpstr>能不能在快點兒? 行!為各位客官奉上2.0核心</vt:lpstr>
      <vt:lpstr>後帝王時代 這就是現行的2.5核心</vt:lpstr>
      <vt:lpstr>PowerPoint 簡報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Rhys Sevenflanks</cp:lastModifiedBy>
  <cp:revision>2912</cp:revision>
  <dcterms:created xsi:type="dcterms:W3CDTF">1601-01-01T00:00:00Z</dcterms:created>
  <dcterms:modified xsi:type="dcterms:W3CDTF">2016-11-10T18:24:51Z</dcterms:modified>
</cp:coreProperties>
</file>