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8" r:id="rId4"/>
    <p:sldId id="259" r:id="rId5"/>
    <p:sldId id="257" r:id="rId6"/>
    <p:sldId id="261" r:id="rId7"/>
    <p:sldId id="264" r:id="rId8"/>
    <p:sldId id="265" r:id="rId9"/>
    <p:sldId id="263" r:id="rId10"/>
    <p:sldId id="267" r:id="rId11"/>
    <p:sldId id="266" r:id="rId12"/>
    <p:sldId id="26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0A64-27E0-49BB-B4C3-288AE73C7614}" type="datetimeFigureOut">
              <a:rPr lang="zh-TW" altLang="en-US" smtClean="0"/>
              <a:pPr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DBAD-0F49-4B46-B80A-4C07DB9DD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chsos.com/services/misc/repair-queue/" TargetMode="External"/><Relationship Id="rId2" Type="http://schemas.openxmlformats.org/officeDocument/2006/relationships/hyperlink" Target="https://www.rabbitmq.com/featur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install-windows.html" TargetMode="External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bbitmq.com/install-windows-manu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luem\Downloads\rabbitmq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541710" cy="1928826"/>
          </a:xfrm>
          <a:prstGeom prst="rect">
            <a:avLst/>
          </a:prstGeom>
          <a:noFill/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1714480" y="4000504"/>
            <a:ext cx="6043626" cy="21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 anchor="ctr"/>
          <a:lstStyle/>
          <a:p>
            <a:r>
              <a:rPr lang="en-US" altLang="zh-TW" dirty="0" smtClean="0"/>
              <a:t>Dennis</a:t>
            </a:r>
          </a:p>
          <a:p>
            <a:r>
              <a:rPr lang="en-US" altLang="zh-TW" dirty="0" smtClean="0"/>
              <a:t>2016/11/6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altLang="zh-TW" dirty="0" smtClean="0"/>
              <a:t>Publish/Subscribe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Routing</a:t>
            </a:r>
            <a:endParaRPr lang="zh-TW" altLang="en-US" dirty="0"/>
          </a:p>
        </p:txBody>
      </p:sp>
      <p:pic>
        <p:nvPicPr>
          <p:cNvPr id="5122" name="Picture 2" descr="C:\Users\bluem\Downloads\圖檔\python-th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00240"/>
            <a:ext cx="4357718" cy="1114532"/>
          </a:xfrm>
          <a:prstGeom prst="rect">
            <a:avLst/>
          </a:prstGeom>
          <a:noFill/>
        </p:spPr>
      </p:pic>
      <p:pic>
        <p:nvPicPr>
          <p:cNvPr id="5123" name="Picture 3" descr="C:\Users\bluem\Downloads\圖檔\python-fou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214818"/>
            <a:ext cx="4500594" cy="1819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Topics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146" name="Picture 2" descr="C:\Users\bluem\Downloads\圖檔\python-f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016" y="2357429"/>
            <a:ext cx="7970978" cy="3214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https://www.rabbitmq.com/features.html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http://www.computechsos.com/services/misc/repair-queue/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install </a:t>
            </a:r>
            <a:r>
              <a:rPr lang="en-US" altLang="zh-TW" dirty="0" err="1" smtClean="0"/>
              <a:t>RabbitMQ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 </a:t>
            </a:r>
            <a:r>
              <a:rPr lang="en-US" altLang="zh-TW" dirty="0" err="1" smtClean="0"/>
              <a:t>erlang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www.erlang.org/downloads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zh-TW" altLang="en-US" dirty="0" smtClean="0"/>
              <a:t>再安裝</a:t>
            </a:r>
            <a:r>
              <a:rPr lang="en-US" altLang="zh-TW" dirty="0" err="1" smtClean="0"/>
              <a:t>RabbitMQ</a:t>
            </a:r>
            <a:r>
              <a:rPr lang="en-US" altLang="zh-TW" dirty="0" smtClean="0"/>
              <a:t> Server-</a:t>
            </a: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 smtClean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www.rabbitmq.com/install-windows-manual.html#find-rabbitmq-on-windows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Queue ?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uem\Downloads\圖檔\queue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786742" cy="4481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RabbitMQ</a:t>
            </a:r>
            <a:r>
              <a:rPr lang="en-US" altLang="zh-TW" dirty="0" smtClean="0"/>
              <a:t>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is a messaging broker - an intermediary for messaging. It gives your applications a common platform to send and receive messages, and your messages a safe place to live until received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RabbitMQ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實作了 </a:t>
            </a:r>
            <a:r>
              <a:rPr lang="en-US" altLang="zh-TW" dirty="0" smtClean="0"/>
              <a:t>AMQP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但沒有實作 </a:t>
            </a:r>
            <a:r>
              <a:rPr lang="en-US" altLang="zh-TW" dirty="0" smtClean="0"/>
              <a:t>JMS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 anchor="ctr"/>
          <a:lstStyle/>
          <a:p>
            <a:r>
              <a:rPr lang="zh-TW" altLang="en-US" dirty="0" smtClean="0"/>
              <a:t>開始前先介紹兩個名詞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68997"/>
          </a:xfrm>
        </p:spPr>
        <p:txBody>
          <a:bodyPr/>
          <a:lstStyle/>
          <a:p>
            <a:r>
              <a:rPr lang="zh-TW" altLang="en-US" dirty="0" smtClean="0"/>
              <a:t>以下我們用這個符號代表 </a:t>
            </a:r>
            <a:r>
              <a:rPr lang="en-US" altLang="zh-TW" dirty="0" smtClean="0"/>
              <a:t>Producer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這個符號代表 </a:t>
            </a:r>
            <a:r>
              <a:rPr lang="en-US" altLang="zh-TW" dirty="0" smtClean="0"/>
              <a:t>Consumer</a:t>
            </a:r>
          </a:p>
          <a:p>
            <a:endParaRPr lang="en-US" altLang="zh-TW" dirty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這個代表 </a:t>
            </a:r>
            <a:r>
              <a:rPr lang="en-US" altLang="zh-TW" dirty="0" smtClean="0"/>
              <a:t>Queue</a:t>
            </a:r>
            <a:endParaRPr lang="en-US" altLang="zh-TW" dirty="0"/>
          </a:p>
        </p:txBody>
      </p:sp>
      <p:pic>
        <p:nvPicPr>
          <p:cNvPr id="4098" name="Picture 2" descr="C:\Users\bluem\Downloads\圖檔\produ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0"/>
            <a:ext cx="1857388" cy="1334180"/>
          </a:xfrm>
          <a:prstGeom prst="rect">
            <a:avLst/>
          </a:prstGeom>
          <a:noFill/>
        </p:spPr>
      </p:pic>
      <p:pic>
        <p:nvPicPr>
          <p:cNvPr id="4099" name="Picture 3" descr="C:\Users\bluem\Downloads\圖檔\consum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500438"/>
            <a:ext cx="1857388" cy="1334180"/>
          </a:xfrm>
          <a:prstGeom prst="rect">
            <a:avLst/>
          </a:prstGeom>
          <a:noFill/>
        </p:spPr>
      </p:pic>
      <p:pic>
        <p:nvPicPr>
          <p:cNvPr id="4100" name="Picture 4" descr="C:\Users\bluem\Downloads\圖檔\que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5286388"/>
            <a:ext cx="3429024" cy="1081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以下搭配程式做介紹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“Hello World”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Work Queues</a:t>
            </a:r>
            <a:endParaRPr lang="zh-TW" altLang="en-US" dirty="0"/>
          </a:p>
        </p:txBody>
      </p:sp>
      <p:pic>
        <p:nvPicPr>
          <p:cNvPr id="3074" name="Picture 2" descr="C:\Users\bluem\Downloads\圖檔\python-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643182"/>
            <a:ext cx="3733800" cy="561975"/>
          </a:xfrm>
          <a:prstGeom prst="rect">
            <a:avLst/>
          </a:prstGeom>
          <a:noFill/>
        </p:spPr>
      </p:pic>
      <p:pic>
        <p:nvPicPr>
          <p:cNvPr id="3075" name="Picture 3" descr="C:\Users\bluem\Downloads\圖檔\python-tw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786322"/>
            <a:ext cx="3714776" cy="1241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111</Words>
  <Application>Microsoft Office PowerPoint</Application>
  <PresentationFormat>如螢幕大小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投影片 1</vt:lpstr>
      <vt:lpstr>How to install RabbitMQ?</vt:lpstr>
      <vt:lpstr>什麼是Queue ?</vt:lpstr>
      <vt:lpstr>投影片 4</vt:lpstr>
      <vt:lpstr>What is RabbitMQ ?</vt:lpstr>
      <vt:lpstr>RabbitMQ 實作了 AMQP  但沒有實作 JMS</vt:lpstr>
      <vt:lpstr>開始前先介紹兩個名詞</vt:lpstr>
      <vt:lpstr>投影片 8</vt:lpstr>
      <vt:lpstr>以下搭配程式做介紹</vt:lpstr>
      <vt:lpstr>投影片 10</vt:lpstr>
      <vt:lpstr>投影片 11</vt:lpstr>
      <vt:lpstr>資料來源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blueminor12@hotmail.com</dc:creator>
  <cp:lastModifiedBy>blueminor12@hotmail.com</cp:lastModifiedBy>
  <cp:revision>29</cp:revision>
  <dcterms:created xsi:type="dcterms:W3CDTF">2016-11-06T02:53:24Z</dcterms:created>
  <dcterms:modified xsi:type="dcterms:W3CDTF">2016-11-06T07:45:40Z</dcterms:modified>
</cp:coreProperties>
</file>