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323" r:id="rId3"/>
    <p:sldId id="324" r:id="rId4"/>
    <p:sldId id="325" r:id="rId5"/>
    <p:sldId id="32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9F7"/>
    <a:srgbClr val="2A64AF"/>
    <a:srgbClr val="605D5D"/>
    <a:srgbClr val="6E6A6A"/>
    <a:srgbClr val="2C74B4"/>
    <a:srgbClr val="489CA9"/>
    <a:srgbClr val="3272C4"/>
    <a:srgbClr val="00B3C3"/>
    <a:srgbClr val="A67D2C"/>
    <a:srgbClr val="EEA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8" autoAdjust="0"/>
  </p:normalViewPr>
  <p:slideViewPr>
    <p:cSldViewPr snapToGrid="0" snapToObjects="1">
      <p:cViewPr varScale="1">
        <p:scale>
          <a:sx n="92" d="100"/>
          <a:sy n="92" d="100"/>
        </p:scale>
        <p:origin x="6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12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7528-8E59-DC49-994A-6B60BE051FFF}" type="datetimeFigureOut">
              <a:rPr kumimoji="1" lang="zh-TW" altLang="en-US" smtClean="0"/>
              <a:t>2018/3/28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04C28-9B19-7A42-A874-767BBA3F1A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95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ECE7-6761-A946-B94E-851E0B632371}" type="datetimeFigureOut">
              <a:rPr kumimoji="1" lang="zh-TW" altLang="en-US" smtClean="0"/>
              <a:t>2018/3/28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117D-015C-BF4B-986F-E33F19DE7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6" t="42581" r="31673" b="42836"/>
          <a:stretch/>
        </p:blipFill>
        <p:spPr>
          <a:xfrm>
            <a:off x="1388829" y="2200276"/>
            <a:ext cx="7084204" cy="22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2018/3/28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5278244" y="1546209"/>
            <a:ext cx="4021873" cy="664797"/>
          </a:xfrm>
          <a:ln w="12700">
            <a:miter lim="400000"/>
          </a:ln>
          <a:effectLst/>
        </p:spPr>
        <p:txBody>
          <a:bodyPr wrap="square" lIns="45719" tIns="0" rIns="45719" bIns="0" anchor="ctr">
            <a:spAutoFit/>
          </a:bodyPr>
          <a:lstStyle>
            <a:lvl1pPr>
              <a:defRPr lang="zh-TW" altLang="en-US" sz="4800" b="1" dirty="0">
                <a:solidFill>
                  <a:srgbClr val="2958A1"/>
                </a:solidFill>
                <a:effectLst/>
                <a:latin typeface="Microsoft JhengHei"/>
                <a:ea typeface="Microsoft JhengHei"/>
                <a:cs typeface="Microsoft JhengHei"/>
              </a:defRPr>
            </a:lvl1pPr>
          </a:lstStyle>
          <a:p>
            <a:pPr marL="0" lvl="0"/>
            <a:r>
              <a:rPr kumimoji="1" lang="zh-TW" altLang="en-US" dirty="0"/>
              <a:t>請輸入標題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2018/3/28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552496" y="2801253"/>
            <a:ext cx="9144000" cy="830997"/>
          </a:xfrm>
          <a:ln w="12700">
            <a:miter lim="400000"/>
          </a:ln>
          <a:effectLst/>
        </p:spPr>
        <p:txBody>
          <a:bodyPr lIns="45719" tIns="0" rIns="45719" bIns="0" anchor="ctr">
            <a:spAutoFit/>
          </a:bodyPr>
          <a:lstStyle>
            <a:lvl1pPr>
              <a:defRPr lang="zh-TW" altLang="en-US" sz="6000" b="1" dirty="0">
                <a:solidFill>
                  <a:srgbClr val="2958A1"/>
                </a:solidFill>
                <a:effectLst/>
                <a:latin typeface="Microsoft JhengHei"/>
                <a:ea typeface="Microsoft JhengHei"/>
                <a:cs typeface="Microsoft JhengHei"/>
              </a:defRPr>
            </a:lvl1pPr>
          </a:lstStyle>
          <a:p>
            <a:pPr marL="0" lvl="0"/>
            <a:r>
              <a:rPr kumimoji="1" lang="zh-TW" altLang="en-US" dirty="0"/>
              <a:t>請輸入標題</a:t>
            </a:r>
          </a:p>
        </p:txBody>
      </p:sp>
      <p:sp>
        <p:nvSpPr>
          <p:cNvPr id="11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39552" y="3840056"/>
            <a:ext cx="9144000" cy="6616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TW" altLang="en-US" sz="1800" b="0" i="0" kern="120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 dirty="0"/>
              <a:t>English Title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4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2018/3/28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45604" y="375763"/>
            <a:ext cx="9144000" cy="66161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TW" altLang="en-US" sz="2000" b="0" kern="120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/>
              <a:t>01 </a:t>
            </a:r>
            <a:r>
              <a:rPr lang="zh-TW" altLang="en-US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標題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7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2018/3/28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588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2018/3/28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6" t="42581" r="31673" b="42836"/>
          <a:stretch/>
        </p:blipFill>
        <p:spPr>
          <a:xfrm>
            <a:off x="657576" y="485775"/>
            <a:ext cx="1929787" cy="600075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 userDrawn="1"/>
        </p:nvSpPr>
        <p:spPr>
          <a:xfrm>
            <a:off x="2169110" y="2247936"/>
            <a:ext cx="7772400" cy="201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6600" b="1" dirty="0">
                <a:solidFill>
                  <a:schemeClr val="accent1">
                    <a:lumMod val="50000"/>
                  </a:schemeClr>
                </a:solidFill>
              </a:rPr>
              <a:t>Q&amp;A</a:t>
            </a:r>
            <a:endParaRPr lang="zh-TW" alt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89" y="2761776"/>
            <a:ext cx="1036424" cy="10364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ECE7-6761-A946-B94E-851E0B632371}" type="datetimeFigureOut">
              <a:rPr kumimoji="1" lang="zh-TW" altLang="en-US" smtClean="0"/>
              <a:t>2018/3/28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117D-015C-BF4B-986F-E33F19DE7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057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2362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0647-C507-CB43-8053-7F4F4D7E29F2}" type="datetimeFigureOut">
              <a:rPr kumimoji="1" lang="zh-TW" altLang="en-US" smtClean="0"/>
              <a:t>2018/3/28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94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49" r:id="rId3"/>
    <p:sldLayoutId id="2147483650" r:id="rId4"/>
    <p:sldLayoutId id="2147483651" r:id="rId5"/>
    <p:sldLayoutId id="2147483660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6" t="42581" r="31673" b="42836"/>
          <a:stretch/>
        </p:blipFill>
        <p:spPr>
          <a:xfrm>
            <a:off x="1388829" y="2200276"/>
            <a:ext cx="7084204" cy="22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7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539552" y="2247256"/>
            <a:ext cx="9544248" cy="1846659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anchor="ctr">
            <a:spAutoFit/>
          </a:bodyPr>
          <a:lstStyle>
            <a:lvl1pPr>
              <a:defRPr sz="72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 algn="ctr"/>
            <a:r>
              <a:rPr lang="en-US" altLang="zh-TW" sz="6000" b="1" dirty="0">
                <a:solidFill>
                  <a:srgbClr val="2958A1"/>
                </a:solidFill>
                <a:effectLst/>
              </a:rPr>
              <a:t>ECMAScript 6</a:t>
            </a:r>
          </a:p>
          <a:p>
            <a:pPr algn="ctr"/>
            <a:endParaRPr lang="en-US" sz="6000" b="1" dirty="0">
              <a:solidFill>
                <a:srgbClr val="2958A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496" y="3770752"/>
            <a:ext cx="9531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5"/>
                </a:solidFill>
              </a:rPr>
              <a:t>David Hsu</a:t>
            </a:r>
          </a:p>
        </p:txBody>
      </p:sp>
    </p:spTree>
    <p:extLst>
      <p:ext uri="{BB962C8B-B14F-4D97-AF65-F5344CB8AC3E}">
        <p14:creationId xmlns:p14="http://schemas.microsoft.com/office/powerpoint/2010/main" val="191434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 noGrp="1"/>
          </p:cNvSpPr>
          <p:nvPr>
            <p:ph type="title" idx="4294967295"/>
          </p:nvPr>
        </p:nvSpPr>
        <p:spPr>
          <a:xfrm>
            <a:off x="1515194" y="1340379"/>
            <a:ext cx="7921625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Arial"/>
            </a:pPr>
            <a:r>
              <a:rPr kumimoji="1" sz="3600" b="1" dirty="0">
                <a:solidFill>
                  <a:srgbClr val="354256"/>
                </a:solidFill>
                <a:latin typeface="Microsoft JhengHei" charset="-120"/>
                <a:ea typeface="Microsoft JhengHei" charset="-120"/>
                <a:cs typeface="+mn-cs"/>
              </a:rPr>
              <a:t>About </a:t>
            </a:r>
            <a:r>
              <a:rPr kumimoji="1" lang="zh-TW" altLang="en-US" sz="3600" b="1" dirty="0">
                <a:solidFill>
                  <a:srgbClr val="354256"/>
                </a:solidFill>
                <a:latin typeface="Microsoft JhengHei" charset="-120"/>
                <a:ea typeface="Microsoft JhengHei" charset="-120"/>
                <a:cs typeface="+mn-cs"/>
              </a:rPr>
              <a:t> </a:t>
            </a:r>
            <a:r>
              <a:rPr kumimoji="1" lang="en-US" sz="3600" b="1" dirty="0">
                <a:solidFill>
                  <a:srgbClr val="354256"/>
                </a:solidFill>
                <a:latin typeface="Microsoft JhengHei" charset="-120"/>
                <a:ea typeface="Microsoft JhengHei" charset="-120"/>
                <a:cs typeface="+mn-cs"/>
              </a:rPr>
              <a:t>ECMAScript</a:t>
            </a:r>
            <a:endParaRPr kumimoji="1" sz="3600" b="1" dirty="0">
              <a:solidFill>
                <a:srgbClr val="354256"/>
              </a:solidFill>
              <a:latin typeface="Microsoft JhengHei" charset="-120"/>
              <a:ea typeface="Microsoft JhengHei" charset="-120"/>
              <a:cs typeface="+mn-cs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448506" y="3477492"/>
            <a:ext cx="5076056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/>
              <a:buNone/>
              <a:defRPr sz="2900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簡稱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ES6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，是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JavaScript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語言的下一代標準，已經在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2015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年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6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月正式發布，目標是讓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JavaScript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語言可以撰寫大型應用程序，各大瀏覽器已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support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絕大部分的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ES6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語法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61" y="2676288"/>
            <a:ext cx="504056" cy="5040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0158" y="2713858"/>
            <a:ext cx="513388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ECMAScript</a:t>
            </a:r>
            <a:r>
              <a:rPr lang="zh-TW" altLang="en-US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與 </a:t>
            </a: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JavaScript</a:t>
            </a:r>
            <a:endParaRPr lang="zh-TW" altLang="en-US" sz="3200" b="1" dirty="0">
              <a:solidFill>
                <a:schemeClr val="accent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094" y="3463990"/>
            <a:ext cx="559055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400">
                <a:solidFill>
                  <a:srgbClr val="1F497D"/>
                </a:solidFill>
              </a:defRPr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ECMAScript 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是制定腳本化語言的一種規範，其中實作的有 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JavaScript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、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Jscript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、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ActionScript…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等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42617" y="2700478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900"/>
            </a:pPr>
            <a:r>
              <a:rPr lang="en-US" altLang="zh-TW" sz="3200" b="1" dirty="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ECMAScript 6</a:t>
            </a:r>
            <a:endParaRPr lang="zh-TW" altLang="en-US" sz="3200" b="1" dirty="0">
              <a:solidFill>
                <a:schemeClr val="accent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094" y="246648"/>
            <a:ext cx="2202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About ECMAScript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4C95E40-748A-4FB0-A9A2-7A0D7E8C2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43" y="2676288"/>
            <a:ext cx="504056" cy="50405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E43CD5E-891E-453C-8BE5-5192CA2800E3}"/>
              </a:ext>
            </a:extLst>
          </p:cNvPr>
          <p:cNvSpPr/>
          <p:nvPr/>
        </p:nvSpPr>
        <p:spPr>
          <a:xfrm>
            <a:off x="1836391" y="6218371"/>
            <a:ext cx="781420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2400">
                <a:solidFill>
                  <a:srgbClr val="1F497D"/>
                </a:solidFill>
              </a:defRPr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hlinkClick r:id="rId3"/>
              </a:rPr>
              <a:t>http://kangax.github.io/compat-table/es6/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421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4094" y="246648"/>
            <a:ext cx="1106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Features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8CFD1-854B-490E-8AF4-812C0AFF1B13}"/>
              </a:ext>
            </a:extLst>
          </p:cNvPr>
          <p:cNvSpPr/>
          <p:nvPr/>
        </p:nvSpPr>
        <p:spPr>
          <a:xfrm>
            <a:off x="789709" y="1152804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Template Strings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Let Const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Arrows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Classes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Enhanced Object Literals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Destructuring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Default Parameter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Rest Spread Parameter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For..Of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Generator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SetMap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Promises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Proxy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525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4094" y="246648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Sample Code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8CFD1-854B-490E-8AF4-812C0AFF1B13}"/>
              </a:ext>
            </a:extLst>
          </p:cNvPr>
          <p:cNvSpPr/>
          <p:nvPr/>
        </p:nvSpPr>
        <p:spPr>
          <a:xfrm>
            <a:off x="789709" y="1613118"/>
            <a:ext cx="92409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cd \</a:t>
            </a:r>
            <a:r>
              <a:rPr lang="en-US" altLang="zh-TW" sz="2800" dirty="0" err="1"/>
              <a:t>softleader</a:t>
            </a:r>
            <a:r>
              <a:rPr lang="en-US" altLang="zh-TW" sz="2800" dirty="0"/>
              <a:t>-training-course\2018Q1\ECMAScript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/>
              <a:t>npm</a:t>
            </a:r>
            <a:r>
              <a:rPr lang="en-US" altLang="zh-TW" sz="2800" dirty="0"/>
              <a:t>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/>
              <a:t>npm</a:t>
            </a:r>
            <a:r>
              <a:rPr lang="en-US" altLang="zh-TW" sz="2800" dirty="0"/>
              <a:t>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http://localhost:3000/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557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130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About  ECMAScript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Hsu ●</cp:lastModifiedBy>
  <cp:revision>170</cp:revision>
  <dcterms:created xsi:type="dcterms:W3CDTF">2018-01-17T08:33:35Z</dcterms:created>
  <dcterms:modified xsi:type="dcterms:W3CDTF">2018-03-28T08:03:47Z</dcterms:modified>
</cp:coreProperties>
</file>