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4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2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10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8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6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9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9%BB%E5%85%A5" TargetMode="External"/><Relationship Id="rId2" Type="http://schemas.openxmlformats.org/officeDocument/2006/relationships/hyperlink" Target="https://zh.wikipedia.org/wiki/%E5%AD%98%E5%8F%96%E6%8E%A7%E5%88%B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8%BD%BB%E5%9E%8B%E7%9B%AE%E5%BD%95%E8%AE%BF%E9%97%AE%E5%8D%8F%E8%AE%A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Implements SSO with Spring Session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日期</a:t>
            </a:r>
            <a:r>
              <a:rPr lang="en-US" altLang="zh-TW" dirty="0" smtClean="0"/>
              <a:t>:20181009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8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SSO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單一登入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（英語：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Single sign-on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，縮寫為 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SSO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），又譯為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單一簽入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，一種對於許多相互關連，但是又是各自獨立的軟體系統，提供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2" tooltip="存取控制"/>
              </a:rPr>
              <a:t>存取控制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的屬性。當擁有這項屬性時，當使用者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3" tooltip="登入"/>
              </a:rPr>
              <a:t>登入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時，就可以取得所有系統的存取權限，不用對每個單一系統都逐一登入。這項功能通常是以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4" tooltip="輕型目錄存取協定"/>
              </a:rPr>
              <a:t>輕型目錄存取協定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LDAP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）來實作，在伺服器上會將使用者資訊儲存到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LDAP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資料庫中。相同的，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單一登出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single sign-off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）就是指，只需要單一的登出動作，就可以結束對於多個系統的存取權限。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常見應用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3297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5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以中信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mixia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-portal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139875" cy="4575190"/>
          </a:xfrm>
        </p:spPr>
      </p:pic>
    </p:spTree>
    <p:extLst>
      <p:ext uri="{BB962C8B-B14F-4D97-AF65-F5344CB8AC3E}">
        <p14:creationId xmlns:p14="http://schemas.microsoft.com/office/powerpoint/2010/main" val="9852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以中信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mixia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-portal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416824" cy="4387111"/>
          </a:xfrm>
        </p:spPr>
      </p:pic>
    </p:spTree>
    <p:extLst>
      <p:ext uri="{BB962C8B-B14F-4D97-AF65-F5344CB8AC3E}">
        <p14:creationId xmlns:p14="http://schemas.microsoft.com/office/powerpoint/2010/main" val="13027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示範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63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68539"/>
            <a:ext cx="6178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8424"/>
            <a:ext cx="6477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5697"/>
            <a:ext cx="6408712" cy="22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68960"/>
            <a:ext cx="3952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5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161</Words>
  <Application>Microsoft Office PowerPoint</Application>
  <PresentationFormat>如螢幕大小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Implements SSO with Spring Session</vt:lpstr>
      <vt:lpstr>何謂SSO</vt:lpstr>
      <vt:lpstr>常見應用</vt:lpstr>
      <vt:lpstr>流程(以中信mixia-portal為例)</vt:lpstr>
      <vt:lpstr>流程(以中信mixia-portal為例)</vt:lpstr>
      <vt:lpstr>示範</vt:lpstr>
      <vt:lpstr>程式碼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Implements SSO with Spring Session</dc:title>
  <dc:creator>Eric</dc:creator>
  <cp:lastModifiedBy>Eric</cp:lastModifiedBy>
  <cp:revision>18</cp:revision>
  <dcterms:created xsi:type="dcterms:W3CDTF">2018-10-08T16:18:39Z</dcterms:created>
  <dcterms:modified xsi:type="dcterms:W3CDTF">2018-10-11T02:45:19Z</dcterms:modified>
</cp:coreProperties>
</file>