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465" r:id="rId3"/>
    <p:sldId id="560" r:id="rId4"/>
    <p:sldId id="569" r:id="rId5"/>
    <p:sldId id="570" r:id="rId6"/>
    <p:sldId id="578" r:id="rId7"/>
    <p:sldId id="579" r:id="rId8"/>
    <p:sldId id="575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 baseline="-250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 baseline="-250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 baseline="-250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 baseline="-250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 baseline="-250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b="1" kern="1200" baseline="-250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b="1" kern="1200" baseline="-250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b="1" kern="1200" baseline="-250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b="1" kern="1200" baseline="-250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9BA07"/>
    <a:srgbClr val="FF66FF"/>
    <a:srgbClr val="CC0000"/>
    <a:srgbClr val="FF3D4D"/>
    <a:srgbClr val="99CCFF"/>
    <a:srgbClr val="99FF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52" autoAdjust="0"/>
  </p:normalViewPr>
  <p:slideViewPr>
    <p:cSldViewPr>
      <p:cViewPr>
        <p:scale>
          <a:sx n="66" d="100"/>
          <a:sy n="66" d="100"/>
        </p:scale>
        <p:origin x="-2088" y="-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baseline="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baseline="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baseline="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baseline="0"/>
            </a:lvl1pPr>
          </a:lstStyle>
          <a:p>
            <a:pPr>
              <a:defRPr/>
            </a:pPr>
            <a:fld id="{8C1CED16-735A-4E3D-9772-070D7D72188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8471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baseline="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baseline="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208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baseline="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8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baseline="0"/>
            </a:lvl1pPr>
          </a:lstStyle>
          <a:p>
            <a:pPr>
              <a:defRPr/>
            </a:pPr>
            <a:fld id="{32AEBD4A-37D5-42FB-8752-1B005D34547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02643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新細明體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EB60310A-5A1C-48B3-890C-827A66657C1F}" type="slidenum">
              <a:rPr lang="zh-TW" altLang="en-US" sz="1200" b="0" baseline="0" smtClean="0"/>
              <a:pPr>
                <a:defRPr/>
              </a:pPr>
              <a:t>1</a:t>
            </a:fld>
            <a:endParaRPr lang="en-US" altLang="zh-TW" sz="1200" b="0" baseline="0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9C1F85F5-FBC4-40EC-8BA2-B6D6CCB6C0D8}" type="slidenum">
              <a:rPr lang="zh-TW" altLang="en-US" sz="1200" b="0" baseline="0" smtClean="0"/>
              <a:pPr>
                <a:defRPr/>
              </a:pPr>
              <a:t>2</a:t>
            </a:fld>
            <a:endParaRPr lang="en-US" altLang="zh-TW" sz="1200" b="0" baseline="0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zh-TW" altLang="en-US" noProof="0" dirty="0" smtClean="0"/>
              <a:t>按一下以編輯母片標題樣式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96615-5CDB-4E05-B2E8-AE4CB652E28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AE230-C52A-4D96-83AA-93133FF9647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97638" y="765175"/>
            <a:ext cx="1962150" cy="547211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1188" y="765175"/>
            <a:ext cx="5734050" cy="547211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AE193-8F03-44A6-A863-6C2C5B295B8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765175"/>
            <a:ext cx="7848600" cy="649288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11188" y="1484313"/>
            <a:ext cx="3848100" cy="4752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3848100" cy="4752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16516-A632-4BAB-99DA-414AC7FFA08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9CDFB-C75C-49D8-8540-0E833571832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A6AFC-3FB7-4571-A0F4-8D1CE0C7131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188" y="1484313"/>
            <a:ext cx="38481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38481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69DB3-3FC3-4453-9A8F-AC31D96EDE1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E80D3-5971-4647-9989-049D09B9360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5FD33-E943-4B22-BF74-D39D7EB3A73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E738-1C8C-4573-8536-5AD30DA427C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031D-8C77-4C8D-9005-024D2B321D9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D6B3A-B966-4821-8DDE-FE08C12CCCE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765175"/>
            <a:ext cx="78486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484313"/>
            <a:ext cx="7848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4075" y="630872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 baseline="0">
                <a:latin typeface="Verdana" pitchFamily="34" charset="0"/>
              </a:defRPr>
            </a:lvl1pPr>
          </a:lstStyle>
          <a:p>
            <a:pPr>
              <a:defRPr/>
            </a:pPr>
            <a:fld id="{FB9993C2-5FD5-4C03-B512-CDA5A851530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1C50A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華康中黑體(P)" pitchFamily="3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1C50A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微軟正黑體" pitchFamily="34" charset="-120"/>
          <a:cs typeface="華康中黑體(P)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1C50A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微軟正黑體" pitchFamily="34" charset="-120"/>
          <a:cs typeface="華康中黑體(P)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1C50A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微軟正黑體" pitchFamily="34" charset="-120"/>
          <a:cs typeface="華康中黑體(P)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1C50A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微軟正黑體" pitchFamily="34" charset="-120"/>
          <a:cs typeface="華康中黑體(P)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 b="1">
          <a:solidFill>
            <a:srgbClr val="1C50A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華康粗圓體" pitchFamily="49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 b="1">
          <a:solidFill>
            <a:srgbClr val="1C50A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華康粗圓體" pitchFamily="49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 b="1">
          <a:solidFill>
            <a:srgbClr val="1C50A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華康粗圓體" pitchFamily="49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 b="1">
          <a:solidFill>
            <a:srgbClr val="1C50A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華康粗圓體" pitchFamily="49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val="333333"/>
          </a:solidFill>
          <a:latin typeface="Arial Unicode MS" pitchFamily="34" charset="-120"/>
          <a:ea typeface="華康中黑體" pitchFamily="49" charset="-120"/>
          <a:cs typeface="華康中黑體" pitchFamily="49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>
          <a:solidFill>
            <a:srgbClr val="1C50A1"/>
          </a:solidFill>
          <a:latin typeface="Arial Unicode MS" pitchFamily="34" charset="-120"/>
          <a:ea typeface="華康中黑體" pitchFamily="49" charset="-120"/>
          <a:cs typeface="華康中黑體" pitchFamily="49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1600">
          <a:solidFill>
            <a:schemeClr val="bg2"/>
          </a:solidFill>
          <a:latin typeface="Arial Unicode MS" pitchFamily="34" charset="-120"/>
          <a:ea typeface="華康中黑體" pitchFamily="49" charset="-120"/>
          <a:cs typeface="華康中黑體" pitchFamily="49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1000">
          <a:solidFill>
            <a:srgbClr val="000066"/>
          </a:solidFill>
          <a:latin typeface="Arial Unicode MS" pitchFamily="34" charset="-120"/>
          <a:ea typeface="華康中黑體" pitchFamily="49" charset="-120"/>
          <a:cs typeface="華康中黑體" pitchFamily="49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900">
          <a:solidFill>
            <a:srgbClr val="1C50A1"/>
          </a:solidFill>
          <a:latin typeface="Arial Unicode MS" pitchFamily="34" charset="-120"/>
          <a:ea typeface="華康中黑體" pitchFamily="49" charset="-120"/>
          <a:cs typeface="華康中黑體" pitchFamily="49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n"/>
        <a:defRPr kumimoji="1" sz="900">
          <a:solidFill>
            <a:srgbClr val="1C50A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n"/>
        <a:defRPr kumimoji="1" sz="900">
          <a:solidFill>
            <a:srgbClr val="1C50A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n"/>
        <a:defRPr kumimoji="1" sz="900">
          <a:solidFill>
            <a:srgbClr val="1C50A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n"/>
        <a:defRPr kumimoji="1" sz="900">
          <a:solidFill>
            <a:srgbClr val="1C50A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F0224301-F384-4F24-85A7-17D632165C64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1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79388" y="2060575"/>
            <a:ext cx="8569325" cy="2235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6000" dirty="0" smtClean="0"/>
              <a:t>Redux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endParaRPr lang="en-US" altLang="zh-TW" sz="2000" dirty="0" smtClean="0"/>
          </a:p>
        </p:txBody>
      </p:sp>
      <p:sp>
        <p:nvSpPr>
          <p:cNvPr id="205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347864" y="3861048"/>
            <a:ext cx="2449513" cy="1584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TW" altLang="en-US" sz="1600" dirty="0" smtClean="0"/>
              <a:t>松凌科技股份有限公司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1600" dirty="0" err="1" smtClean="0"/>
              <a:t>SoftLeader</a:t>
            </a:r>
            <a:r>
              <a:rPr lang="en-US" altLang="zh-TW" sz="1600" dirty="0" smtClean="0"/>
              <a:t> </a:t>
            </a:r>
            <a:r>
              <a:rPr lang="en-US" altLang="zh-TW" sz="1600" dirty="0" smtClean="0"/>
              <a:t>David Hsu</a:t>
            </a:r>
            <a:endParaRPr lang="en-US" altLang="zh-TW" sz="16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altLang="zh-TW" sz="16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altLang="zh-TW" sz="16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1600" dirty="0" smtClean="0"/>
              <a:t>2017/03/24</a:t>
            </a:r>
            <a:endParaRPr lang="en-US" altLang="zh-TW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>
                <a:latin typeface="微軟正黑體" pitchFamily="34" charset="-120"/>
              </a:rPr>
              <a:t>大綱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700213"/>
            <a:ext cx="8353425" cy="4752975"/>
          </a:xfrm>
        </p:spPr>
        <p:txBody>
          <a:bodyPr/>
          <a:lstStyle/>
          <a:p>
            <a:pPr eaLnBrk="1" hangingPunct="1">
              <a:defRPr/>
            </a:pPr>
            <a:r>
              <a:rPr kumimoji="0"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Redux </a:t>
            </a:r>
            <a:r>
              <a:rPr kumimoji="0"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簡介</a:t>
            </a:r>
            <a:endParaRPr kumimoji="0" lang="en-US" altLang="zh-TW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 eaLnBrk="1" hangingPunct="1">
              <a:defRPr/>
            </a:pPr>
            <a:r>
              <a:rPr kumimoji="0" lang="en-US" altLang="zh-TW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F</a:t>
            </a:r>
            <a:r>
              <a:rPr kumimoji="0"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lux</a:t>
            </a:r>
            <a:endParaRPr kumimoji="0" lang="en-US" altLang="zh-TW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 eaLnBrk="1" hangingPunct="1">
              <a:defRPr/>
            </a:pPr>
            <a:r>
              <a:rPr kumimoji="0"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Redux</a:t>
            </a:r>
          </a:p>
          <a:p>
            <a:pPr lvl="1" eaLnBrk="1" hangingPunct="1">
              <a:defRPr/>
            </a:pPr>
            <a:r>
              <a:rPr kumimoji="0"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Redux vs Flux</a:t>
            </a:r>
          </a:p>
          <a:p>
            <a:pPr lvl="1" eaLnBrk="1" hangingPunct="1">
              <a:defRPr/>
            </a:pPr>
            <a:r>
              <a:rPr kumimoji="0"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Redux </a:t>
            </a:r>
            <a:r>
              <a:rPr kumimoji="0" lang="en-US" altLang="zh-TW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搭配</a:t>
            </a:r>
            <a:r>
              <a:rPr kumimoji="0"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React</a:t>
            </a:r>
            <a:endParaRPr kumimoji="0" lang="en-US" altLang="zh-TW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 eaLnBrk="1" hangingPunct="1">
              <a:defRPr/>
            </a:pPr>
            <a:r>
              <a:rPr kumimoji="0"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實作</a:t>
            </a:r>
          </a:p>
        </p:txBody>
      </p:sp>
      <p:sp>
        <p:nvSpPr>
          <p:cNvPr id="3076" name="投影片編號版面配置區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3877D082-B3A3-4C28-A665-0B77865A9E09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2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cs typeface="+mj-cs"/>
              </a:rPr>
              <a:t>Flux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3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610816" y="1200150"/>
            <a:ext cx="8281987" cy="4967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單向資料流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pic>
        <p:nvPicPr>
          <p:cNvPr id="1026" name="Picture 2" descr="D:\Desktop\flux-simple-f8-diagram-explained-1300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85" y="1743573"/>
            <a:ext cx="8064896" cy="439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cs typeface="+mj-cs"/>
              </a:rPr>
              <a:t>Redux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4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610816" y="1200150"/>
            <a:ext cx="8281987" cy="4967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單向資料流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pic>
        <p:nvPicPr>
          <p:cNvPr id="2050" name="Picture 2" descr="redu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17943"/>
            <a:ext cx="6840760" cy="513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95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cs typeface="+mj-cs"/>
              </a:rPr>
              <a:t>Redux vs Flux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5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610816" y="1200150"/>
            <a:ext cx="8281987" cy="4967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沒有 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Dispatcher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在 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Flux 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中，Action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 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要經由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 Dispatcher 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發佈事件，Store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 向 Dispatcher 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註冊事件，而在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 Redux 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中則是直接向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 Store 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啟動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 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dispatch，並給定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 Action Creator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只有一個 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Store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在 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Flux 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中，Store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 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可以有多個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，每個 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Store 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掌管自己的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 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State，而在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 Redux 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中只會有一個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 Store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 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和 root </a:t>
            </a:r>
            <a:r>
              <a:rPr lang="en-US" altLang="zh-TW" baseline="0" dirty="0" err="1">
                <a:latin typeface="微軟正黑體" charset="0"/>
                <a:ea typeface="微軟正黑體" charset="0"/>
                <a:cs typeface="微軟正黑體" charset="0"/>
              </a:rPr>
              <a:t>s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tate，所有的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 state 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被儲存在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單一的物件中形成 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s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tate 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tree，Store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 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掌管所有的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 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state、提供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 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dispatch、註冊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 listener…等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Reducer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在 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Flux 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中由各別的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 Store 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負責維護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 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state，而在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 Redux 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中只有一個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 Store ，state 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則會依據資料處理邏輯拆分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 Reducer 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來進行維護，但最終這些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 Reducer 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都會合併成一個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 Store 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並形成一個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 state tree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每個 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R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educer  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只會是一個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 pure 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function，負責處理完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 state 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後回傳一個原本的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 state </a:t>
            </a:r>
            <a:r>
              <a:rPr lang="en-US" altLang="zh-TW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或是一個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全新的 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state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lvl="1">
              <a:spcBef>
                <a:spcPct val="20000"/>
              </a:spcBef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/>
            </a:r>
            <a:b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</a:b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69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Redux vs Flux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6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323528" y="1185140"/>
            <a:ext cx="8533184" cy="4967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lvl="2">
              <a:spcBef>
                <a:spcPct val="20000"/>
              </a:spcBef>
              <a:defRPr/>
            </a:pP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85140"/>
            <a:ext cx="756126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92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Redux </a:t>
            </a:r>
            <a:r>
              <a:rPr lang="zh-TW" altLang="en-US" dirty="0" smtClean="0"/>
              <a:t>搭配 </a:t>
            </a:r>
            <a:r>
              <a:rPr lang="en-US" altLang="zh-TW" dirty="0" smtClean="0"/>
              <a:t>React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7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323528" y="1185140"/>
            <a:ext cx="8533184" cy="4967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lvl="2">
              <a:spcBef>
                <a:spcPct val="20000"/>
              </a:spcBef>
              <a:defRPr/>
            </a:pP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719088"/>
              </p:ext>
            </p:extLst>
          </p:nvPr>
        </p:nvGraphicFramePr>
        <p:xfrm>
          <a:off x="922995" y="1844824"/>
          <a:ext cx="7334250" cy="2766060"/>
        </p:xfrm>
        <a:graphic>
          <a:graphicData uri="http://schemas.openxmlformats.org/drawingml/2006/table">
            <a:tbl>
              <a:tblPr/>
              <a:tblGrid>
                <a:gridCol w="2444750"/>
                <a:gridCol w="2444750"/>
                <a:gridCol w="2444750"/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effectLst/>
                        </a:rPr>
                        <a:t>Presentational Components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effectLst/>
                        </a:rPr>
                        <a:t>Container Components</a:t>
                      </a:r>
                      <a:endParaRPr lang="zh-TW" altLang="en-US" dirty="0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TW" altLang="en-US" b="1">
                          <a:effectLst/>
                        </a:rPr>
                        <a:t>用途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怎麼看事情（</a:t>
                      </a:r>
                      <a:r>
                        <a:rPr lang="en-US" dirty="0">
                          <a:effectLst/>
                        </a:rPr>
                        <a:t>markup, styles)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怎麼做事情 </a:t>
                      </a:r>
                      <a:r>
                        <a:rPr lang="en-US" altLang="zh-TW">
                          <a:effectLst/>
                        </a:rPr>
                        <a:t>(</a:t>
                      </a:r>
                      <a:r>
                        <a:rPr lang="zh-TW" altLang="en-US">
                          <a:effectLst/>
                        </a:rPr>
                        <a:t>抓資料</a:t>
                      </a:r>
                      <a:r>
                        <a:rPr lang="en-US" altLang="zh-TW">
                          <a:effectLst/>
                        </a:rPr>
                        <a:t>, </a:t>
                      </a:r>
                      <a:r>
                        <a:rPr lang="zh-TW" altLang="en-US">
                          <a:effectLst/>
                        </a:rPr>
                        <a:t>更新</a:t>
                      </a:r>
                      <a:r>
                        <a:rPr lang="en-US">
                          <a:effectLst/>
                        </a:rPr>
                        <a:t>state)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TW" altLang="en-US" b="1" dirty="0">
                          <a:effectLst/>
                        </a:rPr>
                        <a:t>意識到 </a:t>
                      </a:r>
                      <a:r>
                        <a:rPr lang="en-US" b="1" dirty="0">
                          <a:effectLst/>
                        </a:rPr>
                        <a:t>Redux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否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是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TW" altLang="en-US" b="1">
                          <a:effectLst/>
                        </a:rPr>
                        <a:t>取得資料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從 </a:t>
                      </a:r>
                      <a:r>
                        <a:rPr lang="en-US">
                          <a:effectLst/>
                        </a:rPr>
                        <a:t>props </a:t>
                      </a:r>
                      <a:r>
                        <a:rPr lang="zh-TW" altLang="en-US">
                          <a:effectLst/>
                        </a:rPr>
                        <a:t>讀取資料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訂閱 </a:t>
                      </a:r>
                      <a:r>
                        <a:rPr lang="en-US" dirty="0">
                          <a:effectLst/>
                        </a:rPr>
                        <a:t>Redux state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TW" altLang="en-US" b="1">
                          <a:effectLst/>
                        </a:rPr>
                        <a:t>改變資料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從 </a:t>
                      </a:r>
                      <a:r>
                        <a:rPr lang="en-US" dirty="0">
                          <a:effectLst/>
                        </a:rPr>
                        <a:t>props </a:t>
                      </a:r>
                      <a:r>
                        <a:rPr lang="zh-TW" altLang="en-US" dirty="0">
                          <a:effectLst/>
                        </a:rPr>
                        <a:t>呼叫 </a:t>
                      </a:r>
                      <a:r>
                        <a:rPr lang="en-US" dirty="0">
                          <a:effectLst/>
                        </a:rPr>
                        <a:t>callback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Dispatch Redux action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2996952"/>
            <a:ext cx="7848600" cy="649287"/>
          </a:xfrm>
        </p:spPr>
        <p:txBody>
          <a:bodyPr/>
          <a:lstStyle/>
          <a:p>
            <a:pPr algn="ctr" eaLnBrk="1" hangingPunct="1">
              <a:defRPr/>
            </a:pPr>
            <a:r>
              <a:rPr lang="zh-TW" altLang="en-US" sz="6000" dirty="0" smtClean="0">
                <a:cs typeface="+mj-cs"/>
              </a:rPr>
              <a:t>實作</a:t>
            </a:r>
            <a:endParaRPr lang="zh-TW" altLang="en-US" sz="6000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8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3" name="AutoShape 2" descr="「redux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82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訂 2">
      <a:majorFont>
        <a:latin typeface="Verdana"/>
        <a:ea typeface="微軟正黑體"/>
        <a:cs typeface=""/>
      </a:majorFont>
      <a:minorFont>
        <a:latin typeface="Verdan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>
          <a:solidFill>
            <a:srgbClr val="CCCCCC"/>
          </a:solidFill>
          <a:miter lim="800000"/>
          <a:headEnd/>
          <a:tailEnd/>
        </a:ln>
        <a:effectLst>
          <a:outerShdw blurRad="40000" dist="20000" dir="5400000" rotWithShape="0">
            <a:srgbClr val="000000">
              <a:alpha val="37999"/>
            </a:srgbClr>
          </a:outerShdw>
        </a:effectLst>
      </a:spPr>
      <a:bodyPr wrap="none" anchor="ctr"/>
      <a:lstStyle>
        <a:defPPr algn="ctr">
          <a:defRPr sz="1600" dirty="0">
            <a:solidFill>
              <a:srgbClr val="000000"/>
            </a:solidFill>
            <a:latin typeface="微軟正黑體" charset="0"/>
            <a:ea typeface="微軟正黑體" charset="0"/>
            <a:cs typeface="微軟正黑體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37054</TotalTime>
  <Words>207</Words>
  <Application>Microsoft Office PowerPoint</Application>
  <PresentationFormat>如螢幕大小 (4:3)</PresentationFormat>
  <Paragraphs>62</Paragraphs>
  <Slides>8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預設簡報設計</vt:lpstr>
      <vt:lpstr> Redux </vt:lpstr>
      <vt:lpstr>大綱</vt:lpstr>
      <vt:lpstr>Flux</vt:lpstr>
      <vt:lpstr>Redux</vt:lpstr>
      <vt:lpstr>Redux vs Flux</vt:lpstr>
      <vt:lpstr>Redux vs Flux</vt:lpstr>
      <vt:lpstr>Redux 搭配 React</vt:lpstr>
      <vt:lpstr>實作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David Hsu</cp:lastModifiedBy>
  <cp:revision>2892</cp:revision>
  <dcterms:created xsi:type="dcterms:W3CDTF">1601-01-01T00:00:00Z</dcterms:created>
  <dcterms:modified xsi:type="dcterms:W3CDTF">2017-03-24T02:35:36Z</dcterms:modified>
</cp:coreProperties>
</file>