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3" r:id="rId4"/>
    <p:sldId id="312" r:id="rId5"/>
    <p:sldId id="315" r:id="rId6"/>
    <p:sldId id="294" r:id="rId7"/>
    <p:sldId id="318" r:id="rId8"/>
    <p:sldId id="319" r:id="rId9"/>
    <p:sldId id="320" r:id="rId10"/>
    <p:sldId id="321" r:id="rId11"/>
    <p:sldId id="322" r:id="rId12"/>
  </p:sldIdLst>
  <p:sldSz cx="12192000" cy="6858000"/>
  <p:notesSz cx="6797675" cy="9928225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BA1"/>
    <a:srgbClr val="E51C00"/>
    <a:srgbClr val="E50C00"/>
    <a:srgbClr val="EF0705"/>
    <a:srgbClr val="C73B14"/>
    <a:srgbClr val="111A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70" autoAdjust="0"/>
  </p:normalViewPr>
  <p:slideViewPr>
    <p:cSldViewPr snapToGrid="0">
      <p:cViewPr varScale="1">
        <p:scale>
          <a:sx n="87" d="100"/>
          <a:sy n="87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7528-8E59-DC49-994A-6B60BE051FFF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4C28-9B19-7A42-A874-767BBA3F1A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C28-9B19-7A42-A874-767BBA3F1A0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98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定版，撰寫 </a:t>
            </a:r>
            <a:r>
              <a:rPr lang="en-US" altLang="zh-TW" dirty="0"/>
              <a:t>SRS</a:t>
            </a:r>
            <a:r>
              <a:rPr lang="zh-TW" altLang="en-US" dirty="0"/>
              <a:t>，簽署。</a:t>
            </a:r>
          </a:p>
          <a:p>
            <a:r>
              <a:rPr lang="zh-TW" altLang="en-US" dirty="0"/>
              <a:t>報價</a:t>
            </a:r>
            <a:r>
              <a:rPr lang="en-US" altLang="zh-TW" dirty="0"/>
              <a:t>UAT</a:t>
            </a:r>
            <a:r>
              <a:rPr lang="zh-TW" altLang="en-US" dirty="0"/>
              <a:t>，需要</a:t>
            </a:r>
            <a:r>
              <a:rPr lang="en-US" altLang="zh-TW" dirty="0"/>
              <a:t>User</a:t>
            </a:r>
            <a:r>
              <a:rPr lang="zh-TW" altLang="en-US" dirty="0"/>
              <a:t>盡快提供報價單</a:t>
            </a:r>
            <a:r>
              <a:rPr lang="en-US" altLang="zh-TW" dirty="0"/>
              <a:t>/</a:t>
            </a:r>
            <a:r>
              <a:rPr lang="zh-TW" altLang="en-US" dirty="0"/>
              <a:t>要保書。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en-US" altLang="zh-TW" dirty="0"/>
              <a:t>UAT</a:t>
            </a:r>
            <a:r>
              <a:rPr lang="zh-TW" altLang="en-US" dirty="0"/>
              <a:t>後相關問題一律以</a:t>
            </a:r>
            <a:r>
              <a:rPr lang="en-US" altLang="zh-TW" dirty="0"/>
              <a:t>Mantis</a:t>
            </a:r>
            <a:r>
              <a:rPr lang="zh-TW" altLang="en-US" dirty="0"/>
              <a:t>追蹤。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C28-9B19-7A42-A874-767BBA3F1A0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383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定版，撰寫 </a:t>
            </a:r>
            <a:r>
              <a:rPr lang="en-US" altLang="zh-TW" dirty="0"/>
              <a:t>SRS</a:t>
            </a:r>
            <a:r>
              <a:rPr lang="zh-TW" altLang="en-US" dirty="0"/>
              <a:t>，簽署。</a:t>
            </a:r>
          </a:p>
          <a:p>
            <a:r>
              <a:rPr lang="zh-TW" altLang="en-US" dirty="0"/>
              <a:t>報價</a:t>
            </a:r>
            <a:r>
              <a:rPr lang="en-US" altLang="zh-TW" dirty="0"/>
              <a:t>UAT</a:t>
            </a:r>
            <a:r>
              <a:rPr lang="zh-TW" altLang="en-US" dirty="0"/>
              <a:t>，需要</a:t>
            </a:r>
            <a:r>
              <a:rPr lang="en-US" altLang="zh-TW" dirty="0"/>
              <a:t>User</a:t>
            </a:r>
            <a:r>
              <a:rPr lang="zh-TW" altLang="en-US" dirty="0"/>
              <a:t>盡快提供報價單</a:t>
            </a:r>
            <a:r>
              <a:rPr lang="en-US" altLang="zh-TW" dirty="0"/>
              <a:t>/</a:t>
            </a:r>
            <a:r>
              <a:rPr lang="zh-TW" altLang="en-US" dirty="0"/>
              <a:t>要保書。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en-US" altLang="zh-TW" dirty="0"/>
              <a:t>UAT</a:t>
            </a:r>
            <a:r>
              <a:rPr lang="zh-TW" altLang="en-US" dirty="0"/>
              <a:t>後相關問題一律以</a:t>
            </a:r>
            <a:r>
              <a:rPr lang="en-US" altLang="zh-TW" dirty="0"/>
              <a:t>Mantis</a:t>
            </a:r>
            <a:r>
              <a:rPr lang="zh-TW" altLang="en-US" dirty="0"/>
              <a:t>追蹤。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C28-9B19-7A42-A874-767BBA3F1A0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38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定版，撰寫 </a:t>
            </a:r>
            <a:r>
              <a:rPr lang="en-US" altLang="zh-TW" dirty="0"/>
              <a:t>SRS</a:t>
            </a:r>
            <a:r>
              <a:rPr lang="zh-TW" altLang="en-US" dirty="0"/>
              <a:t>，簽署。</a:t>
            </a:r>
          </a:p>
          <a:p>
            <a:r>
              <a:rPr lang="zh-TW" altLang="en-US" dirty="0"/>
              <a:t>報價</a:t>
            </a:r>
            <a:r>
              <a:rPr lang="en-US" altLang="zh-TW" dirty="0"/>
              <a:t>UAT</a:t>
            </a:r>
            <a:r>
              <a:rPr lang="zh-TW" altLang="en-US" dirty="0"/>
              <a:t>，需要</a:t>
            </a:r>
            <a:r>
              <a:rPr lang="en-US" altLang="zh-TW" dirty="0"/>
              <a:t>User</a:t>
            </a:r>
            <a:r>
              <a:rPr lang="zh-TW" altLang="en-US" dirty="0"/>
              <a:t>盡快提供報價單</a:t>
            </a:r>
            <a:r>
              <a:rPr lang="en-US" altLang="zh-TW" dirty="0"/>
              <a:t>/</a:t>
            </a:r>
            <a:r>
              <a:rPr lang="zh-TW" altLang="en-US" dirty="0"/>
              <a:t>要保書。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en-US" altLang="zh-TW" dirty="0"/>
              <a:t>UAT</a:t>
            </a:r>
            <a:r>
              <a:rPr lang="zh-TW" altLang="en-US" dirty="0"/>
              <a:t>後相關問題一律以</a:t>
            </a:r>
            <a:r>
              <a:rPr lang="en-US" altLang="zh-TW" dirty="0"/>
              <a:t>Mantis</a:t>
            </a:r>
            <a:r>
              <a:rPr lang="zh-TW" altLang="en-US" dirty="0"/>
              <a:t>追蹤。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C28-9B19-7A42-A874-767BBA3F1A0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38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定版，撰寫 </a:t>
            </a:r>
            <a:r>
              <a:rPr lang="en-US" altLang="zh-TW" dirty="0"/>
              <a:t>SRS</a:t>
            </a:r>
            <a:r>
              <a:rPr lang="zh-TW" altLang="en-US" dirty="0"/>
              <a:t>，簽署。</a:t>
            </a:r>
          </a:p>
          <a:p>
            <a:r>
              <a:rPr lang="zh-TW" altLang="en-US" dirty="0"/>
              <a:t>報價</a:t>
            </a:r>
            <a:r>
              <a:rPr lang="en-US" altLang="zh-TW" dirty="0"/>
              <a:t>UAT</a:t>
            </a:r>
            <a:r>
              <a:rPr lang="zh-TW" altLang="en-US" dirty="0"/>
              <a:t>，需要</a:t>
            </a:r>
            <a:r>
              <a:rPr lang="en-US" altLang="zh-TW" dirty="0"/>
              <a:t>User</a:t>
            </a:r>
            <a:r>
              <a:rPr lang="zh-TW" altLang="en-US" dirty="0"/>
              <a:t>盡快提供報價單</a:t>
            </a:r>
            <a:r>
              <a:rPr lang="en-US" altLang="zh-TW" dirty="0"/>
              <a:t>/</a:t>
            </a:r>
            <a:r>
              <a:rPr lang="zh-TW" altLang="en-US" dirty="0"/>
              <a:t>要保書。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en-US" altLang="zh-TW" dirty="0"/>
              <a:t>UAT</a:t>
            </a:r>
            <a:r>
              <a:rPr lang="zh-TW" altLang="en-US" dirty="0"/>
              <a:t>後相關問題一律以</a:t>
            </a:r>
            <a:r>
              <a:rPr lang="en-US" altLang="zh-TW" dirty="0"/>
              <a:t>Mantis</a:t>
            </a:r>
            <a:r>
              <a:rPr lang="zh-TW" altLang="en-US" dirty="0"/>
              <a:t>追蹤。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4C28-9B19-7A42-A874-767BBA3F1A0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38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CE7-6761-A946-B94E-851E0B632371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117D-015C-BF4B-986F-E33F19DE73A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5278244" y="1546209"/>
            <a:ext cx="4021873" cy="664797"/>
          </a:xfrm>
          <a:ln w="12700">
            <a:miter lim="400000"/>
          </a:ln>
          <a:effectLst/>
        </p:spPr>
        <p:txBody>
          <a:bodyPr wrap="square" lIns="45719" tIns="0" rIns="45719" bIns="0" anchor="ctr">
            <a:spAutoFit/>
          </a:bodyPr>
          <a:lstStyle>
            <a:lvl1pPr>
              <a:defRPr lang="zh-TW" altLang="en-US" sz="48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552496" y="2801253"/>
            <a:ext cx="9144000" cy="830997"/>
          </a:xfrm>
          <a:ln w="12700">
            <a:miter lim="400000"/>
          </a:ln>
          <a:effectLst/>
        </p:spPr>
        <p:txBody>
          <a:bodyPr lIns="45719" tIns="0" rIns="45719" bIns="0" anchor="ctr">
            <a:spAutoFit/>
          </a:bodyPr>
          <a:lstStyle>
            <a:lvl1pPr>
              <a:defRPr lang="zh-TW" altLang="en-US" sz="6000" b="1" dirty="0">
                <a:solidFill>
                  <a:srgbClr val="2958A1"/>
                </a:solidFill>
                <a:effectLst/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lvl="0"/>
            <a:r>
              <a:rPr kumimoji="1" lang="zh-TW" altLang="en-US" dirty="0"/>
              <a:t>請輸入標題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TW" altLang="en-US" sz="1800" b="0" i="0" kern="1200">
                <a:solidFill>
                  <a:schemeClr val="accent5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English Title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4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45604" y="375763"/>
            <a:ext cx="9144000" cy="66161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zh-TW" altLang="en-US" sz="2000" b="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/>
              <a:t>01 </a:t>
            </a:r>
            <a:r>
              <a:rPr lang="zh-TW" altLang="en-US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標題</a:t>
            </a:r>
            <a:endParaRPr lang="en-US" altLang="zh-TW" sz="1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8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657576" y="485775"/>
            <a:ext cx="1929787" cy="600075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 userDrawn="1"/>
        </p:nvSpPr>
        <p:spPr>
          <a:xfrm>
            <a:off x="2169110" y="2247936"/>
            <a:ext cx="777240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6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zh-TW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89" y="2761776"/>
            <a:ext cx="1036424" cy="10364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2362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0647-C507-CB43-8053-7F4F4D7E29F2}" type="datetimeFigureOut">
              <a:rPr kumimoji="1" lang="zh-TW" altLang="en-US" smtClean="0"/>
              <a:t>2018/6/27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6185-975A-434E-8769-7B9C3F2944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9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49" r:id="rId3"/>
    <p:sldLayoutId id="2147483650" r:id="rId4"/>
    <p:sldLayoutId id="2147483651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1388829" y="2200276"/>
            <a:ext cx="7084204" cy="220286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0710261-A6DA-4AB2-952A-1D96FE94C65F}"/>
              </a:ext>
            </a:extLst>
          </p:cNvPr>
          <p:cNvSpPr txBox="1">
            <a:spLocks/>
          </p:cNvSpPr>
          <p:nvPr/>
        </p:nvSpPr>
        <p:spPr>
          <a:xfrm>
            <a:off x="4930931" y="5814096"/>
            <a:ext cx="1558791" cy="575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2018.06.28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1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2496" y="2801253"/>
            <a:ext cx="9144000" cy="83099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Debug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基本教學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TW" altLang="en-US" sz="2000" dirty="0">
              <a:solidFill>
                <a:schemeClr val="accent5"/>
              </a:solidFill>
            </a:endParaRPr>
          </a:p>
        </p:txBody>
      </p:sp>
      <p:pic>
        <p:nvPicPr>
          <p:cNvPr id="2050" name="Picture 2" descr="D:\專案相關\數字\3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9" y="568545"/>
            <a:ext cx="701612" cy="5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 smtClean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Debug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基本教學</a:t>
            </a:r>
            <a:endParaRPr kumimoji="1"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061" y="2160093"/>
            <a:ext cx="11396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debug: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react state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可控制整個頁面的生成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所以在程式中適當的地方埋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console.log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F12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state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是不是如程式預期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2.F12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可看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request,response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的狀況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如當送出一個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save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update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出去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,request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裡面有某欄位的值送出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的欄位卻沒有被更新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則可由此確認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並找產品組協助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8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3948" y="2693826"/>
            <a:ext cx="6503831" cy="1052596"/>
          </a:xfrm>
        </p:spPr>
        <p:txBody>
          <a:bodyPr/>
          <a:lstStyle/>
          <a:p>
            <a:pPr algn="ctr"/>
            <a:r>
              <a:rPr kumimoji="1" lang="zh-TW" altLang="en-US" dirty="0" smtClean="0"/>
              <a:t>技術分享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1600" dirty="0"/>
              <a:t> </a:t>
            </a:r>
            <a:endParaRPr kumimoji="1" lang="zh-TW" alt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="" xmlns:a16="http://schemas.microsoft.com/office/drawing/2014/main" id="{A03C9140-37B4-4E13-A4E3-FA389CD8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99" y="5347173"/>
            <a:ext cx="2486216" cy="792554"/>
          </a:xfrm>
        </p:spPr>
        <p:txBody>
          <a:bodyPr/>
          <a:lstStyle/>
          <a:p>
            <a:r>
              <a:rPr lang="en-US" altLang="zh-TW" sz="1200" b="1" dirty="0" smtClean="0">
                <a:solidFill>
                  <a:srgbClr val="325BA1"/>
                </a:solidFill>
              </a:rPr>
              <a:t>2018.06.28</a:t>
            </a:r>
            <a:endParaRPr lang="en-US" altLang="zh-TW" sz="1200" b="1" dirty="0">
              <a:solidFill>
                <a:srgbClr val="325BA1"/>
              </a:solidFill>
            </a:endParaRPr>
          </a:p>
          <a:p>
            <a:r>
              <a:rPr lang="en-US" altLang="zh-TW" sz="1200" b="1" dirty="0" err="1">
                <a:solidFill>
                  <a:srgbClr val="325BA1"/>
                </a:solidFill>
                <a:latin typeface="微軟正黑體" pitchFamily="34" charset="-120"/>
                <a:ea typeface="微軟正黑體" pitchFamily="34" charset="-120"/>
              </a:rPr>
              <a:t>SoftLeader</a:t>
            </a:r>
            <a:r>
              <a:rPr lang="en-US" altLang="zh-TW" sz="1200" b="1" dirty="0">
                <a:solidFill>
                  <a:srgbClr val="325BA1"/>
                </a:solidFill>
                <a:latin typeface="微軟正黑體" pitchFamily="34" charset="-120"/>
                <a:ea typeface="微軟正黑體" pitchFamily="34" charset="-120"/>
              </a:rPr>
              <a:t> Technology Corp.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6" t="42581" r="31673" b="42836"/>
          <a:stretch/>
        </p:blipFill>
        <p:spPr>
          <a:xfrm>
            <a:off x="677399" y="348716"/>
            <a:ext cx="1650189" cy="513132"/>
          </a:xfrm>
          <a:prstGeom prst="rect">
            <a:avLst/>
          </a:prstGeom>
        </p:spPr>
      </p:pic>
      <p:sp>
        <p:nvSpPr>
          <p:cNvPr id="6" name="副標題 2">
            <a:extLst>
              <a:ext uri="{FF2B5EF4-FFF2-40B4-BE49-F238E27FC236}">
                <a16:creationId xmlns="" xmlns:a16="http://schemas.microsoft.com/office/drawing/2014/main" id="{80710261-A6DA-4AB2-952A-1D96FE94C65F}"/>
              </a:ext>
            </a:extLst>
          </p:cNvPr>
          <p:cNvSpPr txBox="1">
            <a:spLocks/>
          </p:cNvSpPr>
          <p:nvPr/>
        </p:nvSpPr>
        <p:spPr>
          <a:xfrm>
            <a:off x="4930931" y="5814096"/>
            <a:ext cx="1558791" cy="575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2018.06.28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80196" y="672154"/>
            <a:ext cx="4021873" cy="664797"/>
          </a:xfrm>
        </p:spPr>
        <p:txBody>
          <a:bodyPr/>
          <a:lstStyle/>
          <a:p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108448" y="1593262"/>
            <a:ext cx="6390268" cy="4952802"/>
          </a:xfrm>
          <a:prstGeom prst="rect">
            <a:avLst/>
          </a:prstGeom>
        </p:spPr>
        <p:txBody>
          <a:bodyPr vert="horz" lIns="144000" tIns="144000" rIns="144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01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A&amp;H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目前架構</a:t>
            </a:r>
            <a:endParaRPr lang="en-US" altLang="zh-TW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02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R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eact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流程圖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介紹</a:t>
            </a:r>
            <a:endParaRPr lang="en-US" altLang="zh-TW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03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R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eact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使用介紹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04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Debug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基本教學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3" y="-697559"/>
            <a:ext cx="649123" cy="5318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50" y="-697559"/>
            <a:ext cx="653311" cy="5318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038" y="-697559"/>
            <a:ext cx="644935" cy="5318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350" y="-697559"/>
            <a:ext cx="603056" cy="53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2496" y="2609085"/>
            <a:ext cx="9144000" cy="1215333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A&amp;H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目前架構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TW" altLang="en-US" sz="2000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" y="536128"/>
            <a:ext cx="601167" cy="6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 smtClean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A&amp;H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目前架構</a:t>
            </a:r>
            <a:endParaRPr kumimoji="1"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061" y="2160093"/>
            <a:ext cx="11396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端由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rpc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gateway,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組成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一般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rpc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由產品組開發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,gateway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由專案組開發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端由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react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js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組成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於之前的是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之前專案是由一個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appserver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提供所有所需的服務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但這次由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rpc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提供各服務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一個個使用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docker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啟動後註冊在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eureka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,gateway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這邊再透過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eureka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知道各服務的位置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去使用這些服務</a:t>
            </a:r>
          </a:p>
        </p:txBody>
      </p:sp>
    </p:spTree>
    <p:extLst>
      <p:ext uri="{BB962C8B-B14F-4D97-AF65-F5344CB8AC3E}">
        <p14:creationId xmlns:p14="http://schemas.microsoft.com/office/powerpoint/2010/main" val="128826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C1890A9B-B10A-47CE-B3C2-DF2BDB7E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" y="536128"/>
            <a:ext cx="724241" cy="601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2496" y="2801253"/>
            <a:ext cx="9144000" cy="830997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React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流程圖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介紹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TW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 smtClean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en-US" altLang="zh-TW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React</a:t>
            </a:r>
            <a:r>
              <a:rPr lang="zh-TW" altLang="en-US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流程圖介紹</a:t>
            </a:r>
            <a:endParaRPr kumimoji="1"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1204002"/>
            <a:ext cx="11887135" cy="49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9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專案相關\數字\3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8" y="536128"/>
            <a:ext cx="714502" cy="6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2496" y="2801253"/>
            <a:ext cx="9144000" cy="83099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React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使用介紹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39552" y="3840056"/>
            <a:ext cx="9144000" cy="66161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TW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 smtClean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React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使用介紹</a:t>
            </a:r>
            <a:endParaRPr kumimoji="1"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061" y="2160093"/>
            <a:ext cx="11396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reducer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不是只能用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crudreducer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getAllBuilder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可自由決定資料回來是給什麼樣的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map,list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共用元件的模組化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tab,title,endstNoPagination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修改刪除列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=&gt;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比以前容易寫得多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頁面可隨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state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而動態重新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render.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LocalStorage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的應用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17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415</Words>
  <Application>Microsoft Office PowerPoint</Application>
  <PresentationFormat>自訂</PresentationFormat>
  <Paragraphs>53</Paragraphs>
  <Slides>11</Slides>
  <Notes>5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技術分享  </vt:lpstr>
      <vt:lpstr>Agenda</vt:lpstr>
      <vt:lpstr>A&amp;H目前架構</vt:lpstr>
      <vt:lpstr>PowerPoint 簡報</vt:lpstr>
      <vt:lpstr>React流程圖介紹</vt:lpstr>
      <vt:lpstr>PowerPoint 簡報</vt:lpstr>
      <vt:lpstr>React使用介紹</vt:lpstr>
      <vt:lpstr>PowerPoint 簡報</vt:lpstr>
      <vt:lpstr>Debug基本教學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Naomi</dc:creator>
  <cp:lastModifiedBy>Default User</cp:lastModifiedBy>
  <cp:revision>100</cp:revision>
  <cp:lastPrinted>2018-03-19T04:00:58Z</cp:lastPrinted>
  <dcterms:modified xsi:type="dcterms:W3CDTF">2018-06-28T02:59:12Z</dcterms:modified>
</cp:coreProperties>
</file>