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63" r:id="rId6"/>
    <p:sldId id="264" r:id="rId7"/>
    <p:sldId id="258" r:id="rId8"/>
    <p:sldId id="262" r:id="rId9"/>
    <p:sldId id="267" r:id="rId10"/>
    <p:sldId id="265" r:id="rId11"/>
    <p:sldId id="266" r:id="rId12"/>
    <p:sldId id="268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916-01BB-4EF6-9C8A-6D0B9DC399AB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AC1-6FB9-498F-A4E3-6C3609921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8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916-01BB-4EF6-9C8A-6D0B9DC399AB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AC1-6FB9-498F-A4E3-6C3609921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5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916-01BB-4EF6-9C8A-6D0B9DC399AB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AC1-6FB9-498F-A4E3-6C3609921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7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916-01BB-4EF6-9C8A-6D0B9DC399AB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AC1-6FB9-498F-A4E3-6C3609921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916-01BB-4EF6-9C8A-6D0B9DC399AB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AC1-6FB9-498F-A4E3-6C3609921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3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916-01BB-4EF6-9C8A-6D0B9DC399AB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AC1-6FB9-498F-A4E3-6C3609921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3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916-01BB-4EF6-9C8A-6D0B9DC399AB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AC1-6FB9-498F-A4E3-6C3609921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916-01BB-4EF6-9C8A-6D0B9DC399AB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AC1-6FB9-498F-A4E3-6C3609921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3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916-01BB-4EF6-9C8A-6D0B9DC399AB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AC1-6FB9-498F-A4E3-6C3609921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8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916-01BB-4EF6-9C8A-6D0B9DC399AB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AC1-6FB9-498F-A4E3-6C3609921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4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2916-01BB-4EF6-9C8A-6D0B9DC399AB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8AC1-6FB9-498F-A4E3-6C3609921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2916-01BB-4EF6-9C8A-6D0B9DC399AB}" type="datetimeFigureOut">
              <a:rPr lang="zh-CN" altLang="en-US" smtClean="0"/>
              <a:t>2012/7/28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8AC1-6FB9-498F-A4E3-6C3609921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3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GUI Feature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ROI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57671"/>
            <a:ext cx="7704856" cy="501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3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6420"/>
            <a:ext cx="793422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9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0"/>
            <a:ext cx="4886325" cy="737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6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21" y="188640"/>
            <a:ext cx="7440779" cy="64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45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超一流的界面和易用性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和已有</a:t>
            </a:r>
            <a:r>
              <a:rPr lang="en-US" altLang="zh-CN" dirty="0" smtClean="0"/>
              <a:t>ROI</a:t>
            </a:r>
            <a:r>
              <a:rPr lang="zh-CN" altLang="en-US" dirty="0" smtClean="0"/>
              <a:t>工具比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细</a:t>
            </a:r>
            <a:r>
              <a:rPr lang="zh-CN" altLang="en-US" dirty="0" smtClean="0"/>
              <a:t>致友好的用户界面是这个工具的最大的特色</a:t>
            </a:r>
            <a:endParaRPr lang="en-US" altLang="zh-CN" dirty="0"/>
          </a:p>
          <a:p>
            <a:r>
              <a:rPr lang="zh-CN" altLang="en-US" dirty="0" smtClean="0"/>
              <a:t>综合性</a:t>
            </a:r>
            <a:endParaRPr lang="en-US" altLang="zh-CN" dirty="0" smtClean="0"/>
          </a:p>
          <a:p>
            <a:pPr lvl="1"/>
            <a:r>
              <a:rPr lang="zh-CN" altLang="en-US" dirty="0"/>
              <a:t>综</a:t>
            </a:r>
            <a:r>
              <a:rPr lang="zh-CN" altLang="en-US" dirty="0" smtClean="0"/>
              <a:t>合各种功能是本工具的另一项特色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ROI </a:t>
            </a:r>
            <a:r>
              <a:rPr lang="zh-CN" altLang="en-US" dirty="0"/>
              <a:t>制</a:t>
            </a:r>
            <a:r>
              <a:rPr lang="zh-CN" altLang="en-US" dirty="0" smtClean="0"/>
              <a:t>作</a:t>
            </a:r>
            <a:r>
              <a:rPr lang="en-US" altLang="zh-CN" dirty="0" smtClean="0"/>
              <a:t>, ROI 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/>
              <a:t>集</a:t>
            </a:r>
            <a:r>
              <a:rPr lang="zh-CN" altLang="en-US" dirty="0" smtClean="0"/>
              <a:t>成</a:t>
            </a:r>
            <a:r>
              <a:rPr lang="en-US" altLang="zh-CN" dirty="0" smtClean="0"/>
              <a:t>Functional Atlas</a:t>
            </a:r>
          </a:p>
          <a:p>
            <a:pPr marL="742950" lvl="2" indent="-342900"/>
            <a:r>
              <a:rPr lang="en-US" altLang="zh-CN" dirty="0"/>
              <a:t>Manual </a:t>
            </a:r>
            <a:r>
              <a:rPr lang="en-US" altLang="zh-CN" dirty="0" err="1" smtClean="0"/>
              <a:t>fROI</a:t>
            </a:r>
            <a:r>
              <a:rPr lang="en-US" altLang="zh-CN" dirty="0" smtClean="0"/>
              <a:t> </a:t>
            </a:r>
            <a:r>
              <a:rPr lang="en-US" altLang="zh-CN" dirty="0"/>
              <a:t>and automatic </a:t>
            </a:r>
            <a:r>
              <a:rPr lang="en-US" altLang="zh-CN" dirty="0" err="1" smtClean="0"/>
              <a:t>fROI</a:t>
            </a:r>
            <a:endParaRPr lang="en-US" altLang="zh-CN" dirty="0"/>
          </a:p>
          <a:p>
            <a:pPr marL="742950" lvl="2" indent="-342900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91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14325"/>
            <a:ext cx="8724900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7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9525"/>
            <a:ext cx="8467725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8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8568"/>
            <a:ext cx="8229600" cy="11430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0" y="164261"/>
            <a:ext cx="8285720" cy="356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32" y="3814984"/>
            <a:ext cx="8322068" cy="299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8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9157"/>
            <a:ext cx="5112568" cy="675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8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feature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IO</a:t>
            </a:r>
          </a:p>
          <a:p>
            <a:pPr lvl="1"/>
            <a:r>
              <a:rPr lang="en-US" altLang="zh-CN" dirty="0" smtClean="0"/>
              <a:t>Read/write/overlay</a:t>
            </a:r>
          </a:p>
          <a:p>
            <a:pPr lvl="1"/>
            <a:r>
              <a:rPr lang="en-US" altLang="zh-CN" dirty="0" smtClean="0"/>
              <a:t>Save TIFF image</a:t>
            </a:r>
          </a:p>
          <a:p>
            <a:r>
              <a:rPr lang="en-US" altLang="zh-CN" dirty="0" smtClean="0"/>
              <a:t>Edit</a:t>
            </a:r>
          </a:p>
          <a:p>
            <a:pPr lvl="1"/>
            <a:r>
              <a:rPr lang="en-US" altLang="zh-CN" dirty="0" smtClean="0"/>
              <a:t>Select: free drawing, regular shape(size, color)</a:t>
            </a:r>
          </a:p>
          <a:p>
            <a:pPr lvl="1"/>
            <a:r>
              <a:rPr lang="en-US" altLang="zh-CN" dirty="0" smtClean="0"/>
              <a:t>Brush: size, color</a:t>
            </a:r>
          </a:p>
          <a:p>
            <a:pPr lvl="1"/>
            <a:r>
              <a:rPr lang="en-US" altLang="zh-CN" dirty="0" smtClean="0"/>
              <a:t>Undo/redo</a:t>
            </a:r>
          </a:p>
          <a:p>
            <a:pPr lvl="1"/>
            <a:r>
              <a:rPr lang="en-US" altLang="zh-CN" dirty="0" smtClean="0"/>
              <a:t>Clear/reset</a:t>
            </a:r>
          </a:p>
          <a:p>
            <a:r>
              <a:rPr lang="en-US" altLang="zh-CN" dirty="0" smtClean="0"/>
              <a:t>Setting</a:t>
            </a:r>
          </a:p>
          <a:p>
            <a:pPr lvl="1"/>
            <a:r>
              <a:rPr lang="en-US" altLang="zh-CN" dirty="0" smtClean="0"/>
              <a:t>Color, size, thickness</a:t>
            </a:r>
          </a:p>
          <a:p>
            <a:pPr lvl="1"/>
            <a:r>
              <a:rPr lang="en-US" altLang="zh-CN" dirty="0" smtClean="0"/>
              <a:t>View orientation(axial, coronal, sagittal )</a:t>
            </a:r>
          </a:p>
          <a:p>
            <a:pPr lvl="1"/>
            <a:r>
              <a:rPr lang="en-US" altLang="zh-CN" dirty="0" smtClean="0"/>
              <a:t>Zoom in/out </a:t>
            </a:r>
          </a:p>
          <a:p>
            <a:pPr lvl="1"/>
            <a:r>
              <a:rPr lang="en-US" altLang="zh-CN" dirty="0" smtClean="0"/>
              <a:t>Label style: outline and filled(color</a:t>
            </a:r>
            <a:r>
              <a:rPr lang="en-US" altLang="zh-CN" dirty="0"/>
              <a:t>, </a:t>
            </a:r>
            <a:r>
              <a:rPr lang="en-US" altLang="zh-CN" dirty="0" smtClean="0"/>
              <a:t>thickness) </a:t>
            </a:r>
          </a:p>
          <a:p>
            <a:r>
              <a:rPr lang="en-US" altLang="zh-CN" dirty="0" smtClean="0"/>
              <a:t>Information</a:t>
            </a:r>
          </a:p>
          <a:p>
            <a:pPr lvl="1"/>
            <a:r>
              <a:rPr lang="en-US" altLang="zh-CN" dirty="0" smtClean="0"/>
              <a:t>coordinate, atlas ROI name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16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Advance feature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Image processing</a:t>
            </a:r>
          </a:p>
          <a:p>
            <a:pPr lvl="1"/>
            <a:r>
              <a:rPr lang="en-US" altLang="zh-CN" dirty="0" smtClean="0"/>
              <a:t>Smoothing</a:t>
            </a:r>
          </a:p>
          <a:p>
            <a:pPr lvl="1"/>
            <a:r>
              <a:rPr lang="en-US" altLang="zh-CN" dirty="0" smtClean="0"/>
              <a:t>Fill: color, boundary</a:t>
            </a:r>
          </a:p>
          <a:p>
            <a:pPr lvl="1"/>
            <a:r>
              <a:rPr lang="en-US" altLang="zh-CN" dirty="0" smtClean="0"/>
              <a:t>Automatic clustering/Peak based clustering</a:t>
            </a:r>
          </a:p>
          <a:p>
            <a:pPr lvl="1"/>
            <a:r>
              <a:rPr lang="en-US" altLang="zh-CN" dirty="0" smtClean="0"/>
              <a:t>merge, union</a:t>
            </a:r>
            <a:r>
              <a:rPr lang="en-US" altLang="zh-CN" dirty="0"/>
              <a:t>/</a:t>
            </a:r>
            <a:r>
              <a:rPr lang="en-US" altLang="zh-CN" dirty="0" smtClean="0"/>
              <a:t>intersect, dilate/erode</a:t>
            </a:r>
          </a:p>
          <a:p>
            <a:pPr lvl="1"/>
            <a:r>
              <a:rPr lang="en-US" altLang="zh-CN" dirty="0" smtClean="0"/>
              <a:t>Marker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48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Choice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Style</a:t>
            </a:r>
          </a:p>
          <a:p>
            <a:pPr lvl="1"/>
            <a:r>
              <a:rPr lang="en-US" altLang="zh-CN" dirty="0" smtClean="0"/>
              <a:t>menu only </a:t>
            </a:r>
          </a:p>
          <a:p>
            <a:pPr lvl="1"/>
            <a:r>
              <a:rPr lang="en-US" altLang="zh-CN" dirty="0" smtClean="0"/>
              <a:t>Toolbar only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en-US" altLang="zh-CN" dirty="0" smtClean="0">
                <a:solidFill>
                  <a:srgbClr val="FF0000"/>
                </a:solidFill>
              </a:rPr>
              <a:t>nified Menu + toolbar(win7 painter)</a:t>
            </a:r>
          </a:p>
          <a:p>
            <a:pPr lvl="1"/>
            <a:r>
              <a:rPr lang="en-US" altLang="zh-CN" dirty="0" smtClean="0"/>
              <a:t>Separated  Menu + toolbar</a:t>
            </a:r>
          </a:p>
          <a:p>
            <a:r>
              <a:rPr lang="en-US" altLang="zh-CN" dirty="0" smtClean="0"/>
              <a:t>Priority</a:t>
            </a:r>
          </a:p>
          <a:p>
            <a:pPr lvl="1"/>
            <a:r>
              <a:rPr lang="en-US" altLang="zh-CN" dirty="0"/>
              <a:t>Which thing should be done prior to others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Basic feature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8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182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GUI Feature</vt:lpstr>
      <vt:lpstr>Goal</vt:lpstr>
      <vt:lpstr>PowerPoint Presentation</vt:lpstr>
      <vt:lpstr>PowerPoint Presentation</vt:lpstr>
      <vt:lpstr>PowerPoint Presentation</vt:lpstr>
      <vt:lpstr>PowerPoint Presentation</vt:lpstr>
      <vt:lpstr>Basic feature</vt:lpstr>
      <vt:lpstr>Advance feature</vt:lpstr>
      <vt:lpstr>Choice</vt:lpstr>
      <vt:lpstr>ROI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Feature</dc:title>
  <dc:creator>zhenzonglei</dc:creator>
  <cp:lastModifiedBy>zhenzonglei</cp:lastModifiedBy>
  <cp:revision>26</cp:revision>
  <dcterms:created xsi:type="dcterms:W3CDTF">2012-02-21T09:57:04Z</dcterms:created>
  <dcterms:modified xsi:type="dcterms:W3CDTF">2012-07-28T09:13:14Z</dcterms:modified>
</cp:coreProperties>
</file>