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7" r:id="rId2"/>
    <p:sldId id="301" r:id="rId3"/>
    <p:sldId id="286" r:id="rId4"/>
    <p:sldId id="302" r:id="rId5"/>
    <p:sldId id="303" r:id="rId6"/>
    <p:sldId id="304" r:id="rId7"/>
    <p:sldId id="305" r:id="rId8"/>
    <p:sldId id="306" r:id="rId9"/>
    <p:sldId id="307" r:id="rId10"/>
    <p:sldId id="281" r:id="rId11"/>
    <p:sldId id="282" r:id="rId12"/>
    <p:sldId id="279" r:id="rId13"/>
    <p:sldId id="280" r:id="rId14"/>
    <p:sldId id="256" r:id="rId15"/>
    <p:sldId id="283" r:id="rId16"/>
    <p:sldId id="284" r:id="rId17"/>
    <p:sldId id="274" r:id="rId18"/>
    <p:sldId id="276" r:id="rId19"/>
    <p:sldId id="275" r:id="rId20"/>
    <p:sldId id="269" r:id="rId21"/>
    <p:sldId id="271" r:id="rId22"/>
    <p:sldId id="259" r:id="rId23"/>
    <p:sldId id="261" r:id="rId24"/>
    <p:sldId id="267" r:id="rId25"/>
    <p:sldId id="268" r:id="rId26"/>
    <p:sldId id="287" r:id="rId27"/>
    <p:sldId id="288" r:id="rId28"/>
    <p:sldId id="289" r:id="rId29"/>
    <p:sldId id="290" r:id="rId30"/>
    <p:sldId id="291" r:id="rId31"/>
    <p:sldId id="311" r:id="rId32"/>
    <p:sldId id="312" r:id="rId33"/>
    <p:sldId id="313" r:id="rId34"/>
    <p:sldId id="292" r:id="rId35"/>
    <p:sldId id="294" r:id="rId36"/>
    <p:sldId id="293" r:id="rId37"/>
    <p:sldId id="295" r:id="rId38"/>
    <p:sldId id="308" r:id="rId39"/>
    <p:sldId id="309" r:id="rId40"/>
    <p:sldId id="310" r:id="rId41"/>
    <p:sldId id="300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33" autoAdjust="0"/>
    <p:restoredTop sz="94683" autoAdjust="0"/>
  </p:normalViewPr>
  <p:slideViewPr>
    <p:cSldViewPr>
      <p:cViewPr varScale="1">
        <p:scale>
          <a:sx n="112" d="100"/>
          <a:sy n="112" d="100"/>
        </p:scale>
        <p:origin x="-8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C23CD-CA10-4575-956D-F0E06B584C29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738F-1CF4-44F0-8D36-7DDF65B05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7738F-1CF4-44F0-8D36-7DDF65B05C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3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5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9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3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4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7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6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4F84-FE03-44AB-8BC9-4BA1F997DEC4}" type="datetimeFigureOut">
              <a:rPr lang="zh-CN" altLang="en-US" smtClean="0"/>
              <a:t>2012/6/28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9998C-022C-4D41-A9A3-B6F89C34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ROI Book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43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95263"/>
            <a:ext cx="7229475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1225" y="465313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aFus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6632"/>
            <a:ext cx="7200000" cy="660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3140968"/>
            <a:ext cx="5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7200000" cy="634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8604" y="299869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aSTS</a:t>
            </a:r>
            <a:r>
              <a:rPr lang="en-US" altLang="zh-CN" dirty="0"/>
              <a:t> </a:t>
            </a:r>
            <a:r>
              <a:rPr lang="zh-CN" altLang="en-US" dirty="0" smtClean="0"/>
              <a:t>相比 </a:t>
            </a:r>
            <a:r>
              <a:rPr lang="en-US" altLang="zh-CN" dirty="0" smtClean="0"/>
              <a:t>TP,</a:t>
            </a:r>
          </a:p>
          <a:p>
            <a:r>
              <a:rPr lang="zh-CN" altLang="en-US" dirty="0" smtClean="0"/>
              <a:t>更靠</a:t>
            </a:r>
            <a:r>
              <a:rPr lang="zh-CN" altLang="en-US" dirty="0"/>
              <a:t>外侧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冠</a:t>
            </a:r>
            <a:r>
              <a:rPr lang="zh-CN" altLang="en-US" dirty="0"/>
              <a:t>状观测是否在沟里</a:t>
            </a:r>
          </a:p>
        </p:txBody>
      </p:sp>
    </p:spTree>
    <p:extLst>
      <p:ext uri="{BB962C8B-B14F-4D97-AF65-F5344CB8AC3E}">
        <p14:creationId xmlns:p14="http://schemas.microsoft.com/office/powerpoint/2010/main" val="4971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7200000" cy="622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3356992"/>
            <a:ext cx="285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aSTS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冠状观测是否在沟里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0610"/>
            <a:ext cx="7200000" cy="638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30596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8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523875"/>
            <a:ext cx="684847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414908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 </a:t>
            </a:r>
            <a:r>
              <a:rPr lang="en-US" altLang="zh-CN" dirty="0" err="1" smtClean="0"/>
              <a:t>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96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236885"/>
            <a:ext cx="783907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4371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 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34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8104"/>
            <a:ext cx="7200000" cy="669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9905" y="2924944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vTP</a:t>
            </a:r>
            <a:r>
              <a:rPr lang="zh-CN" altLang="en-US" dirty="0" smtClean="0"/>
              <a:t>，冠状观测</a:t>
            </a:r>
            <a:endParaRPr lang="en-US" altLang="zh-CN" dirty="0" smtClean="0"/>
          </a:p>
          <a:p>
            <a:r>
              <a:rPr lang="zh-CN" altLang="en-US" dirty="0"/>
              <a:t>是</a:t>
            </a:r>
            <a:r>
              <a:rPr lang="zh-CN" altLang="en-US" dirty="0" smtClean="0"/>
              <a:t>否在底端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4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09575"/>
            <a:ext cx="862965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2160" y="292668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aSTS</a:t>
            </a:r>
            <a:r>
              <a:rPr lang="en-US" altLang="zh-CN" dirty="0"/>
              <a:t> </a:t>
            </a:r>
            <a:r>
              <a:rPr lang="zh-CN" altLang="en-US" dirty="0" smtClean="0"/>
              <a:t>相比 </a:t>
            </a:r>
            <a:r>
              <a:rPr lang="en-US" altLang="zh-CN" dirty="0" smtClean="0"/>
              <a:t>TP,</a:t>
            </a:r>
          </a:p>
          <a:p>
            <a:r>
              <a:rPr lang="zh-CN" altLang="en-US" dirty="0" smtClean="0"/>
              <a:t>更靠外侧偏上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44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274638"/>
            <a:ext cx="8229600" cy="114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1600200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0" y="0"/>
            <a:ext cx="7200000" cy="664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623774" y="1679599"/>
            <a:ext cx="522058" cy="3092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37820" y="1700808"/>
            <a:ext cx="252028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33864" y="1412776"/>
            <a:ext cx="684076" cy="1717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8665" y="11154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</a:t>
            </a:r>
            <a:r>
              <a:rPr lang="en-US" altLang="zh-CN" dirty="0" err="1" smtClean="0">
                <a:solidFill>
                  <a:schemeClr val="bg1"/>
                </a:solidFill>
              </a:rPr>
              <a:t>TP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4176" y="227687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</a:t>
            </a:r>
            <a:r>
              <a:rPr lang="en-US" altLang="zh-CN" dirty="0" err="1" smtClean="0">
                <a:solidFill>
                  <a:schemeClr val="bg1"/>
                </a:solidFill>
              </a:rPr>
              <a:t>TP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8592" y="18355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29408" y="2718212"/>
            <a:ext cx="684076" cy="1717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4209" y="242088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aTP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239" y="2890001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dTP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在上前，</a:t>
            </a:r>
            <a:r>
              <a:rPr lang="en-US" altLang="zh-CN" dirty="0" err="1" smtClean="0"/>
              <a:t>vTP</a:t>
            </a:r>
            <a:r>
              <a:rPr lang="zh-CN" altLang="en-US" dirty="0" smtClean="0"/>
              <a:t>在下后外侧；</a:t>
            </a:r>
            <a:endParaRPr lang="en-US" altLang="zh-CN" dirty="0" smtClean="0"/>
          </a:p>
          <a:p>
            <a:r>
              <a:rPr lang="en-US" altLang="zh-CN" dirty="0" err="1" smtClean="0"/>
              <a:t>aIT</a:t>
            </a:r>
            <a:r>
              <a:rPr lang="zh-CN" altLang="en-US" dirty="0" smtClean="0"/>
              <a:t>更靠下，靠后（轴向）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7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73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36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640"/>
            <a:ext cx="7200000" cy="651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344729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TP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8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8640"/>
            <a:ext cx="7200000" cy="654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18566" y="338835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4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04788"/>
            <a:ext cx="7172325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4149080"/>
            <a:ext cx="5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0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0025"/>
            <a:ext cx="7191375" cy="6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6151" y="4293096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19075"/>
            <a:ext cx="7172325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4725144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pFG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57175"/>
            <a:ext cx="7191375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4725144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pFG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Scene ROI 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40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7625"/>
            <a:ext cx="7305675" cy="676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3645024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06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88" y="2312"/>
            <a:ext cx="7200000" cy="697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3717032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766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0"/>
            <a:ext cx="7200000" cy="681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3501008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06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Face ROI 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17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7163"/>
            <a:ext cx="73247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4005064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429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ppa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t="21602" r="3654" b="20882"/>
          <a:stretch/>
        </p:blipFill>
        <p:spPr bwMode="auto">
          <a:xfrm>
            <a:off x="990600" y="1547995"/>
            <a:ext cx="69850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21760" r="3630" b="21081"/>
          <a:stretch/>
        </p:blipFill>
        <p:spPr bwMode="auto">
          <a:xfrm>
            <a:off x="990600" y="3810000"/>
            <a:ext cx="6985000" cy="222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3012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34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" t="21558" r="3648" b="20849"/>
          <a:stretch/>
        </p:blipFill>
        <p:spPr bwMode="auto">
          <a:xfrm>
            <a:off x="973666" y="1388533"/>
            <a:ext cx="6976533" cy="224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" t="20394" r="3350" b="21720"/>
          <a:stretch/>
        </p:blipFill>
        <p:spPr bwMode="auto">
          <a:xfrm>
            <a:off x="683568" y="4221088"/>
            <a:ext cx="7027334" cy="22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2292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367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21560" r="3579" b="21560"/>
          <a:stretch/>
        </p:blipFill>
        <p:spPr bwMode="auto">
          <a:xfrm>
            <a:off x="905933" y="1481667"/>
            <a:ext cx="6976534" cy="222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20506" r="3579" b="20602"/>
          <a:stretch/>
        </p:blipFill>
        <p:spPr bwMode="auto">
          <a:xfrm>
            <a:off x="905933" y="4005064"/>
            <a:ext cx="6976534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373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134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Object ROI 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76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71463"/>
            <a:ext cx="7353300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3861048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212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8588"/>
            <a:ext cx="7324725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3861048"/>
            <a:ext cx="4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902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0"/>
            <a:ext cx="7200000" cy="723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3284984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ITS and </a:t>
            </a:r>
            <a:r>
              <a:rPr lang="en-US" altLang="zh-CN" dirty="0" err="1" smtClean="0"/>
              <a:t>pFs</a:t>
            </a:r>
            <a:endParaRPr lang="zh-CN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9832" y="3861048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9819" y="4067780"/>
            <a:ext cx="4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pFs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0524" y="3203684"/>
            <a:ext cx="4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3501008"/>
            <a:ext cx="288032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9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t="21081" r="3729" b="20891"/>
          <a:stretch/>
        </p:blipFill>
        <p:spPr bwMode="auto">
          <a:xfrm>
            <a:off x="694763" y="821267"/>
            <a:ext cx="6976533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20274" r="3434" b="21406"/>
          <a:stretch/>
        </p:blipFill>
        <p:spPr bwMode="auto">
          <a:xfrm>
            <a:off x="669363" y="3568379"/>
            <a:ext cx="7001933" cy="227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6612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981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pFs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1081" r="3283" b="21109"/>
          <a:stretch/>
        </p:blipFill>
        <p:spPr bwMode="auto">
          <a:xfrm>
            <a:off x="846665" y="1005467"/>
            <a:ext cx="7010401" cy="225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t="21443" r="3394" b="20387"/>
          <a:stretch/>
        </p:blipFill>
        <p:spPr bwMode="auto">
          <a:xfrm>
            <a:off x="812799" y="3895725"/>
            <a:ext cx="7010401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58112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66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21390" r="3429" b="21390"/>
          <a:stretch/>
        </p:blipFill>
        <p:spPr bwMode="auto">
          <a:xfrm>
            <a:off x="874672" y="1585805"/>
            <a:ext cx="6993467" cy="221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21488" r="3349" b="19881"/>
          <a:stretch/>
        </p:blipFill>
        <p:spPr bwMode="auto">
          <a:xfrm>
            <a:off x="899592" y="4102023"/>
            <a:ext cx="6995646" cy="22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86916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2564904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174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 t="20801" r="3433" b="20886"/>
          <a:stretch/>
        </p:blipFill>
        <p:spPr bwMode="auto">
          <a:xfrm>
            <a:off x="990599" y="1124744"/>
            <a:ext cx="7018867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27687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 t="21369" r="3533" b="20962"/>
          <a:stretch/>
        </p:blipFill>
        <p:spPr bwMode="auto">
          <a:xfrm>
            <a:off x="881063" y="4149080"/>
            <a:ext cx="7010400" cy="225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47878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138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99392"/>
            <a:ext cx="7204279" cy="68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443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1925"/>
            <a:ext cx="7296150" cy="653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35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04813"/>
            <a:ext cx="75057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442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619125"/>
            <a:ext cx="83439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403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9" y="0"/>
            <a:ext cx="6336704" cy="699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5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pFus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21529" r="3718" b="21312"/>
          <a:stretch/>
        </p:blipFill>
        <p:spPr bwMode="auto">
          <a:xfrm>
            <a:off x="875241" y="1268760"/>
            <a:ext cx="6985000" cy="222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20814" r="3500" b="20218"/>
          <a:stretch/>
        </p:blipFill>
        <p:spPr bwMode="auto">
          <a:xfrm>
            <a:off x="884350" y="3645024"/>
            <a:ext cx="697556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057" y="472514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77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aFus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20603" r="3696" b="20621"/>
          <a:stretch/>
        </p:blipFill>
        <p:spPr bwMode="auto">
          <a:xfrm>
            <a:off x="966652" y="1660119"/>
            <a:ext cx="7001691" cy="22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049" y="26276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S13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1319" r="3015" b="20529"/>
          <a:stretch/>
        </p:blipFill>
        <p:spPr bwMode="auto">
          <a:xfrm>
            <a:off x="966652" y="4193462"/>
            <a:ext cx="7001690" cy="225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049" y="536392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03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pSTS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20646" r="2541" b="20386"/>
          <a:stretch/>
        </p:blipFill>
        <p:spPr bwMode="auto">
          <a:xfrm>
            <a:off x="1091399" y="3182915"/>
            <a:ext cx="701767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t="20597" r="3162" b="19952"/>
          <a:stretch/>
        </p:blipFill>
        <p:spPr bwMode="auto">
          <a:xfrm>
            <a:off x="1091398" y="606879"/>
            <a:ext cx="6988628" cy="22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58112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mSTS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20588" r="3339" b="20924"/>
          <a:stretch/>
        </p:blipFill>
        <p:spPr bwMode="auto">
          <a:xfrm>
            <a:off x="827584" y="1706000"/>
            <a:ext cx="6988628" cy="22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19952" r="3318" b="19732"/>
          <a:stretch/>
        </p:blipFill>
        <p:spPr bwMode="auto">
          <a:xfrm>
            <a:off x="801458" y="4259100"/>
            <a:ext cx="7014754" cy="233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4674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0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79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aSTS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t="20037" r="2760" b="19459"/>
          <a:stretch/>
        </p:blipFill>
        <p:spPr bwMode="auto">
          <a:xfrm>
            <a:off x="901336" y="1340768"/>
            <a:ext cx="7030415" cy="235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t="21233" r="2956" b="21233"/>
          <a:stretch/>
        </p:blipFill>
        <p:spPr bwMode="auto">
          <a:xfrm>
            <a:off x="915698" y="3825545"/>
            <a:ext cx="7030414" cy="224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76428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52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146</Words>
  <Application>Microsoft Office PowerPoint</Application>
  <PresentationFormat>On-screen Show (4:3)</PresentationFormat>
  <Paragraphs>66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ROI Book</vt:lpstr>
      <vt:lpstr>PowerPoint Presentation</vt:lpstr>
      <vt:lpstr>Face ROI book</vt:lpstr>
      <vt:lpstr>OFA</vt:lpstr>
      <vt:lpstr>pFus</vt:lpstr>
      <vt:lpstr>aFus</vt:lpstr>
      <vt:lpstr>pSTS</vt:lpstr>
      <vt:lpstr>mSTS</vt:lpstr>
      <vt:lpstr>aSTS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Scene ROI book</vt:lpstr>
      <vt:lpstr>PowerPoint Presentation</vt:lpstr>
      <vt:lpstr>PowerPoint Presentation</vt:lpstr>
      <vt:lpstr>PowerPoint Presentation</vt:lpstr>
      <vt:lpstr>PowerPoint Presentation</vt:lpstr>
      <vt:lpstr>ppa</vt:lpstr>
      <vt:lpstr>rsc</vt:lpstr>
      <vt:lpstr>tos</vt:lpstr>
      <vt:lpstr>Object ROI book</vt:lpstr>
      <vt:lpstr>PowerPoint Presentation</vt:lpstr>
      <vt:lpstr>PowerPoint Presentation</vt:lpstr>
      <vt:lpstr>PowerPoint Presentation</vt:lpstr>
      <vt:lpstr>LO</vt:lpstr>
      <vt:lpstr>pFs</vt:lpstr>
      <vt:lpstr>ITS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zhenzonglei</dc:creator>
  <cp:lastModifiedBy>zhenzonglei</cp:lastModifiedBy>
  <cp:revision>40</cp:revision>
  <dcterms:created xsi:type="dcterms:W3CDTF">2012-05-17T02:54:18Z</dcterms:created>
  <dcterms:modified xsi:type="dcterms:W3CDTF">2012-06-28T04:39:42Z</dcterms:modified>
</cp:coreProperties>
</file>