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3" r:id="rId4"/>
    <p:sldId id="273" r:id="rId5"/>
    <p:sldId id="264" r:id="rId6"/>
    <p:sldId id="265" r:id="rId7"/>
    <p:sldId id="277" r:id="rId8"/>
    <p:sldId id="275" r:id="rId9"/>
    <p:sldId id="274" r:id="rId10"/>
    <p:sldId id="278" r:id="rId11"/>
    <p:sldId id="260" r:id="rId12"/>
    <p:sldId id="261" r:id="rId13"/>
    <p:sldId id="262" r:id="rId14"/>
    <p:sldId id="282" r:id="rId15"/>
    <p:sldId id="283" r:id="rId16"/>
    <p:sldId id="280" r:id="rId17"/>
    <p:sldId id="281" r:id="rId18"/>
    <p:sldId id="271" r:id="rId19"/>
    <p:sldId id="276" r:id="rId20"/>
    <p:sldId id="268" r:id="rId21"/>
    <p:sldId id="270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10D6-F0EB-4986-AF6D-9739F0636094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73A8-ABAC-4768-9156-9562CEAF4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7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10D6-F0EB-4986-AF6D-9739F0636094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73A8-ABAC-4768-9156-9562CEAF4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6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10D6-F0EB-4986-AF6D-9739F0636094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73A8-ABAC-4768-9156-9562CEAF4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45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10D6-F0EB-4986-AF6D-9739F0636094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73A8-ABAC-4768-9156-9562CEAF4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23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10D6-F0EB-4986-AF6D-9739F0636094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73A8-ABAC-4768-9156-9562CEAF4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3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10D6-F0EB-4986-AF6D-9739F0636094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73A8-ABAC-4768-9156-9562CEAF4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9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10D6-F0EB-4986-AF6D-9739F0636094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73A8-ABAC-4768-9156-9562CEAF4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1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10D6-F0EB-4986-AF6D-9739F0636094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73A8-ABAC-4768-9156-9562CEAF4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45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10D6-F0EB-4986-AF6D-9739F0636094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73A8-ABAC-4768-9156-9562CEAF4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66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10D6-F0EB-4986-AF6D-9739F0636094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73A8-ABAC-4768-9156-9562CEAF4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4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10D6-F0EB-4986-AF6D-9739F0636094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73A8-ABAC-4768-9156-9562CEAF4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02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C10D6-F0EB-4986-AF6D-9739F0636094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73A8-ABAC-4768-9156-9562CEAF4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6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Where to go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0848"/>
            <a:ext cx="535305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5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E:\svnbase\neospearman\toolbox\pybp\trunk\doc\figure\datasetatt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7" y="876300"/>
            <a:ext cx="633412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8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E:\svnbase\neospearman\toolbox\pybp\trunk\doc\figure\datasetpa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842962"/>
            <a:ext cx="680085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02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E:\svnbase\neospearman\toolbox\pybp\trunk\doc\figure\fmridatas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81" y="0"/>
            <a:ext cx="52900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2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0"/>
            <a:ext cx="597217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146376"/>
            <a:ext cx="60769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8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0"/>
            <a:ext cx="6791325" cy="799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6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pybp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0391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410" y="404664"/>
            <a:ext cx="40005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1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72" y="764704"/>
            <a:ext cx="8067675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5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pybp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" t="14961"/>
          <a:stretch/>
        </p:blipFill>
        <p:spPr bwMode="auto">
          <a:xfrm>
            <a:off x="417232" y="1196752"/>
            <a:ext cx="8337936" cy="489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9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 descr="Inheritance diagram of mvpa2.base.lear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02" y="2708920"/>
            <a:ext cx="46958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nheritance diagram of mvpa2.mappers.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26" y="4941168"/>
            <a:ext cx="55149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7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To be determined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IO</a:t>
            </a:r>
          </a:p>
          <a:p>
            <a:r>
              <a:rPr lang="en-US" altLang="zh-CN" dirty="0" smtClean="0"/>
              <a:t>Basic object</a:t>
            </a:r>
          </a:p>
          <a:p>
            <a:r>
              <a:rPr lang="en-US" altLang="zh-CN" dirty="0" smtClean="0">
                <a:effectLst/>
              </a:rPr>
              <a:t>Division of labor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78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heritance diagram of mvpa2.mappers.zsc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2113804"/>
            <a:ext cx="655320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heritance diagram of mvpa2.clfs.k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64" y="3573016"/>
            <a:ext cx="6200775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heritance diagram of mvpa2.measures.corrcoe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50837"/>
            <a:ext cx="73152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heritance diagram of FeatureSele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65104"/>
            <a:ext cx="73152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nheritance diagram of mvpa2.featsel.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2" y="4941168"/>
            <a:ext cx="7315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9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Inheritance diagram of mvpa2.generators.part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04726"/>
            <a:ext cx="73152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heritance diagram of mvpa2.measures.searchligh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73152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10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1810544" cy="58092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Dataset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419872" y="116632"/>
            <a:ext cx="11521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dataset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419872" y="1328432"/>
            <a:ext cx="11521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surfdata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835696" y="1344957"/>
            <a:ext cx="11521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imgdata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004048" y="1344957"/>
            <a:ext cx="11521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patdata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14178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</a:t>
            </a:r>
            <a:r>
              <a:rPr lang="zh-CN" altLang="en-US" dirty="0" smtClean="0"/>
              <a:t>口，</a:t>
            </a:r>
            <a:r>
              <a:rPr lang="zh-CN" altLang="en-US" dirty="0"/>
              <a:t>基本</a:t>
            </a:r>
            <a:r>
              <a:rPr lang="zh-CN" altLang="en-US" dirty="0" smtClean="0"/>
              <a:t>空间时间属性</a:t>
            </a:r>
            <a:endParaRPr lang="zh-CN" altLang="en-US" dirty="0"/>
          </a:p>
        </p:txBody>
      </p:sp>
      <p:cxnSp>
        <p:nvCxnSpPr>
          <p:cNvPr id="11" name="Straight Arrow Connector 10"/>
          <p:cNvCxnSpPr>
            <a:stCxn id="6" idx="0"/>
            <a:endCxn id="5" idx="2"/>
          </p:cNvCxnSpPr>
          <p:nvPr/>
        </p:nvCxnSpPr>
        <p:spPr>
          <a:xfrm flipV="1">
            <a:off x="3995936" y="573832"/>
            <a:ext cx="0" cy="75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5" idx="2"/>
          </p:cNvCxnSpPr>
          <p:nvPr/>
        </p:nvCxnSpPr>
        <p:spPr>
          <a:xfrm flipV="1">
            <a:off x="2411760" y="573832"/>
            <a:ext cx="1584176" cy="771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  <a:endCxn id="5" idx="2"/>
          </p:cNvCxnSpPr>
          <p:nvPr/>
        </p:nvCxnSpPr>
        <p:spPr>
          <a:xfrm flipH="1" flipV="1">
            <a:off x="3995936" y="573832"/>
            <a:ext cx="1584176" cy="771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6" idx="1"/>
          </p:cNvCxnSpPr>
          <p:nvPr/>
        </p:nvCxnSpPr>
        <p:spPr>
          <a:xfrm flipV="1">
            <a:off x="2987824" y="1557032"/>
            <a:ext cx="432048" cy="16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8" idx="1"/>
          </p:cNvCxnSpPr>
          <p:nvPr/>
        </p:nvCxnSpPr>
        <p:spPr>
          <a:xfrm>
            <a:off x="4572000" y="1557032"/>
            <a:ext cx="432048" cy="16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2"/>
            <a:endCxn id="8" idx="2"/>
          </p:cNvCxnSpPr>
          <p:nvPr/>
        </p:nvCxnSpPr>
        <p:spPr>
          <a:xfrm rot="16200000" flipH="1">
            <a:off x="3995936" y="217981"/>
            <a:ext cx="12700" cy="3168352"/>
          </a:xfrm>
          <a:prstGeom prst="curvedConnector3">
            <a:avLst>
              <a:gd name="adj1" fmla="val 452621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0" y="2416026"/>
            <a:ext cx="255577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/>
              <a:t>Framework </a:t>
            </a:r>
            <a:endParaRPr lang="zh-CN" altLang="en-US" sz="4000" dirty="0"/>
          </a:p>
        </p:txBody>
      </p:sp>
      <p:sp>
        <p:nvSpPr>
          <p:cNvPr id="34" name="Rectangle 33"/>
          <p:cNvSpPr/>
          <p:nvPr/>
        </p:nvSpPr>
        <p:spPr>
          <a:xfrm>
            <a:off x="611560" y="3501008"/>
            <a:ext cx="259228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Flatten  to  pattern</a:t>
            </a:r>
            <a:endParaRPr lang="zh-CN" altLang="en-US" dirty="0"/>
          </a:p>
        </p:txBody>
      </p:sp>
      <p:sp>
        <p:nvSpPr>
          <p:cNvPr id="35" name="Rectangle 34"/>
          <p:cNvSpPr/>
          <p:nvPr/>
        </p:nvSpPr>
        <p:spPr>
          <a:xfrm>
            <a:off x="611560" y="4221088"/>
            <a:ext cx="259228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 to  surface </a:t>
            </a:r>
            <a:endParaRPr lang="zh-CN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611560" y="4941168"/>
            <a:ext cx="259228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 to  volume</a:t>
            </a:r>
            <a:endParaRPr lang="zh-CN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4067944" y="4916016"/>
            <a:ext cx="259228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Smoothing</a:t>
            </a:r>
            <a:endParaRPr lang="zh-CN" altLang="en-US" dirty="0"/>
          </a:p>
        </p:txBody>
      </p:sp>
      <p:sp>
        <p:nvSpPr>
          <p:cNvPr id="39" name="Rectangle 38"/>
          <p:cNvSpPr/>
          <p:nvPr/>
        </p:nvSpPr>
        <p:spPr>
          <a:xfrm>
            <a:off x="4052245" y="4195936"/>
            <a:ext cx="259228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GMM,ICA</a:t>
            </a:r>
            <a:r>
              <a:rPr lang="en-US" altLang="zh-CN" dirty="0"/>
              <a:t>, </a:t>
            </a:r>
            <a:r>
              <a:rPr lang="en-US" altLang="zh-CN" dirty="0" err="1" smtClean="0"/>
              <a:t>PCA,Kmeans</a:t>
            </a:r>
            <a:endParaRPr lang="zh-CN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4067944" y="3475856"/>
            <a:ext cx="259228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Watershed</a:t>
            </a:r>
            <a:endParaRPr lang="zh-CN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1560" y="5733256"/>
            <a:ext cx="259228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to graph</a:t>
            </a:r>
            <a:endParaRPr lang="zh-CN" altLang="en-US" dirty="0"/>
          </a:p>
        </p:txBody>
      </p:sp>
      <p:sp>
        <p:nvSpPr>
          <p:cNvPr id="43" name="Rectangle 42"/>
          <p:cNvSpPr/>
          <p:nvPr/>
        </p:nvSpPr>
        <p:spPr>
          <a:xfrm>
            <a:off x="4067944" y="5733256"/>
            <a:ext cx="259228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Ncut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0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334397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使</a:t>
            </a:r>
            <a:r>
              <a:rPr lang="zh-CN" altLang="en-US" sz="3600" dirty="0" smtClean="0"/>
              <a:t>用</a:t>
            </a:r>
            <a:r>
              <a:rPr lang="en-US" altLang="zh-CN" sz="3600" dirty="0" err="1" smtClean="0"/>
              <a:t>pymvpa</a:t>
            </a:r>
            <a:r>
              <a:rPr lang="zh-CN" altLang="en-US" sz="3600" dirty="0" smtClean="0"/>
              <a:t>作为第三方库，还是扒代码下来？</a:t>
            </a:r>
            <a:endParaRPr lang="zh-CN" alt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41596" y="2564903"/>
            <a:ext cx="7846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两步走： </a:t>
            </a:r>
            <a:r>
              <a:rPr lang="en-US" altLang="zh-CN" dirty="0" smtClean="0"/>
              <a:t>1. </a:t>
            </a:r>
            <a:r>
              <a:rPr lang="zh-CN" altLang="en-US" dirty="0" smtClean="0"/>
              <a:t>先通过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，基于</a:t>
            </a:r>
            <a:r>
              <a:rPr lang="en-US" altLang="zh-CN" dirty="0" err="1" smtClean="0"/>
              <a:t>pymvpa</a:t>
            </a:r>
            <a:r>
              <a:rPr lang="zh-CN" altLang="en-US" dirty="0" smtClean="0"/>
              <a:t>框架进行，初始版本，比较快，练兵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扒代码，基于已有经验，优化设计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14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8640"/>
            <a:ext cx="6169151" cy="64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4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Base.dataset.datasetmethod</a:t>
            </a:r>
            <a:r>
              <a:rPr lang="en-US" altLang="zh-CN" dirty="0"/>
              <a:t> 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decorator</a:t>
            </a:r>
            <a:r>
              <a:rPr lang="zh-CN" altLang="en-US" dirty="0" smtClean="0"/>
              <a:t>是啥目的？</a:t>
            </a:r>
            <a:endParaRPr lang="en-US" altLang="zh-CN" dirty="0" smtClean="0"/>
          </a:p>
          <a:p>
            <a:r>
              <a:rPr lang="en-US" altLang="zh-CN" dirty="0" err="1" smtClean="0"/>
              <a:t>Base.node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如何实现的？</a:t>
            </a:r>
            <a:endParaRPr lang="en-US" altLang="zh-CN" dirty="0" smtClean="0"/>
          </a:p>
          <a:p>
            <a:r>
              <a:rPr lang="en-US" altLang="zh-CN" dirty="0" err="1" smtClean="0"/>
              <a:t>Clfs.base.accepts_sample_as_dataset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decorator</a:t>
            </a:r>
            <a:r>
              <a:rPr lang="zh-CN" altLang="en-US" dirty="0" smtClean="0"/>
              <a:t>是啥目的？</a:t>
            </a:r>
            <a:endParaRPr lang="en-US" altLang="zh-CN" dirty="0" smtClean="0"/>
          </a:p>
          <a:p>
            <a:r>
              <a:rPr lang="en-US" altLang="zh-CN" dirty="0" err="1" smtClean="0"/>
              <a:t>State.classwithcollections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harvesttabel</a:t>
            </a:r>
            <a:r>
              <a:rPr lang="en-US" altLang="zh-CN" dirty="0" smtClean="0"/>
              <a:t>\</a:t>
            </a:r>
            <a:r>
              <a:rPr lang="zh-CN" altLang="en-US" dirty="0" smtClean="0"/>
              <a:t>是啥？</a:t>
            </a:r>
          </a:p>
          <a:p>
            <a:r>
              <a:rPr lang="en-US" altLang="zh-CN" dirty="0" smtClean="0"/>
              <a:t>Node </a:t>
            </a:r>
            <a:r>
              <a:rPr lang="zh-CN" altLang="en-US" dirty="0" smtClean="0"/>
              <a:t>基类的方法，大多实现为</a:t>
            </a:r>
            <a:r>
              <a:rPr lang="en-US" altLang="zh-CN" dirty="0" smtClean="0"/>
              <a:t> pass,_</a:t>
            </a:r>
            <a:r>
              <a:rPr lang="en-US" altLang="zh-CN" dirty="0" err="1" smtClean="0"/>
              <a:t>precall</a:t>
            </a:r>
            <a:r>
              <a:rPr lang="en-US" altLang="zh-CN" dirty="0" smtClean="0"/>
              <a:t>,_call,_</a:t>
            </a:r>
            <a:r>
              <a:rPr lang="en-US" altLang="zh-CN" dirty="0" err="1" smtClean="0"/>
              <a:t>post_call</a:t>
            </a:r>
            <a:endParaRPr lang="en-US" altLang="zh-CN" dirty="0" smtClean="0"/>
          </a:p>
          <a:p>
            <a:r>
              <a:rPr lang="en-US" altLang="zh-CN" dirty="0" smtClean="0"/>
              <a:t>Mapper </a:t>
            </a:r>
            <a:r>
              <a:rPr lang="zh-CN" altLang="en-US" dirty="0" smtClean="0"/>
              <a:t>基类方法，大多实现为</a:t>
            </a:r>
            <a:r>
              <a:rPr lang="en-US" altLang="zh-CN" dirty="0" smtClean="0"/>
              <a:t>raise 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727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Learner </a:t>
            </a:r>
            <a:r>
              <a:rPr lang="zh-CN" altLang="en-US" dirty="0"/>
              <a:t>的具体实现在</a:t>
            </a:r>
            <a:r>
              <a:rPr lang="en-US" altLang="zh-CN" dirty="0"/>
              <a:t>_train</a:t>
            </a:r>
            <a:r>
              <a:rPr lang="zh-CN" altLang="en-US" dirty="0"/>
              <a:t>中</a:t>
            </a:r>
            <a:r>
              <a:rPr lang="en-US" altLang="zh-CN" dirty="0"/>
              <a:t>; </a:t>
            </a:r>
            <a:r>
              <a:rPr lang="zh-CN" altLang="en-US" dirty="0"/>
              <a:t>父类中</a:t>
            </a:r>
            <a:r>
              <a:rPr lang="en-US" altLang="zh-CN" dirty="0"/>
              <a:t>train </a:t>
            </a:r>
            <a:r>
              <a:rPr lang="zh-CN" altLang="en-US" dirty="0"/>
              <a:t>会经</a:t>
            </a:r>
            <a:r>
              <a:rPr lang="en-US" altLang="zh-CN" dirty="0" err="1"/>
              <a:t>self</a:t>
            </a:r>
            <a:r>
              <a:rPr lang="en-US" altLang="zh-CN" dirty="0" err="1" smtClean="0"/>
              <a:t>._train</a:t>
            </a:r>
            <a:r>
              <a:rPr lang="en-US" altLang="zh-CN" dirty="0" smtClean="0"/>
              <a:t> </a:t>
            </a:r>
            <a:r>
              <a:rPr lang="zh-CN" altLang="en-US" dirty="0"/>
              <a:t>对其进行调用</a:t>
            </a:r>
            <a:r>
              <a:rPr lang="zh-CN" altLang="en-US" dirty="0" smtClean="0"/>
              <a:t>。</a:t>
            </a:r>
            <a:r>
              <a:rPr lang="en-US" altLang="zh-CN" dirty="0" smtClean="0"/>
              <a:t>Learner </a:t>
            </a:r>
            <a:r>
              <a:rPr lang="zh-CN" altLang="en-US" dirty="0" smtClean="0"/>
              <a:t>重载了</a:t>
            </a:r>
            <a:r>
              <a:rPr lang="en-US" altLang="zh-CN" dirty="0" smtClean="0"/>
              <a:t>_call_</a:t>
            </a:r>
            <a:r>
              <a:rPr lang="zh-CN" altLang="en-US" dirty="0" smtClean="0"/>
              <a:t>方法对</a:t>
            </a:r>
            <a:r>
              <a:rPr lang="en-US" altLang="zh-CN" dirty="0" smtClean="0"/>
              <a:t>Learner</a:t>
            </a:r>
            <a:r>
              <a:rPr lang="zh-CN" altLang="en-US" dirty="0" smtClean="0"/>
              <a:t>状态进行验证</a:t>
            </a:r>
            <a:endParaRPr lang="en-US" altLang="zh-CN" dirty="0" smtClean="0"/>
          </a:p>
          <a:p>
            <a:r>
              <a:rPr lang="en-US" altLang="zh-CN" dirty="0" smtClean="0"/>
              <a:t>Mapper </a:t>
            </a:r>
            <a:r>
              <a:rPr lang="zh-CN" altLang="en-US" dirty="0" smtClean="0"/>
              <a:t>具体实现在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forward_dataset</a:t>
            </a:r>
            <a:r>
              <a:rPr lang="en-US" altLang="zh-CN" dirty="0" smtClean="0"/>
              <a:t>(dataset)</a:t>
            </a:r>
            <a:r>
              <a:rPr lang="zh-CN" altLang="en-US" dirty="0" smtClean="0"/>
              <a:t>中，</a:t>
            </a:r>
            <a:r>
              <a:rPr lang="zh-CN" altLang="en-US" dirty="0"/>
              <a:t>父</a:t>
            </a:r>
            <a:r>
              <a:rPr lang="zh-CN" altLang="en-US" dirty="0" smtClean="0"/>
              <a:t>类</a:t>
            </a:r>
            <a:r>
              <a:rPr lang="en-US" altLang="zh-CN" dirty="0" smtClean="0"/>
              <a:t>forward(data)</a:t>
            </a:r>
            <a:r>
              <a:rPr lang="zh-CN" altLang="en-US" dirty="0" smtClean="0"/>
              <a:t>中会调用</a:t>
            </a:r>
            <a:r>
              <a:rPr lang="en-US" altLang="zh-CN" dirty="0" smtClean="0"/>
              <a:t>self._</a:t>
            </a:r>
            <a:r>
              <a:rPr lang="en-US" altLang="zh-CN" dirty="0" err="1" smtClean="0"/>
              <a:t>forward_dataset</a:t>
            </a:r>
            <a:r>
              <a:rPr lang="en-US" altLang="zh-CN" dirty="0" smtClean="0"/>
              <a:t>(dataset). 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基类会</a:t>
            </a:r>
            <a:r>
              <a:rPr lang="en-US" altLang="zh-CN" dirty="0" smtClean="0"/>
              <a:t>raise error,</a:t>
            </a:r>
            <a:r>
              <a:rPr lang="zh-CN" altLang="en-US" dirty="0" smtClean="0"/>
              <a:t>所以不会调用到</a:t>
            </a:r>
            <a:r>
              <a:rPr lang="en-US" altLang="zh-CN" dirty="0" smtClean="0"/>
              <a:t>learner</a:t>
            </a:r>
          </a:p>
        </p:txBody>
      </p:sp>
    </p:spTree>
    <p:extLst>
      <p:ext uri="{BB962C8B-B14F-4D97-AF65-F5344CB8AC3E}">
        <p14:creationId xmlns:p14="http://schemas.microsoft.com/office/powerpoint/2010/main" val="381243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Collectoable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是为了实现</a:t>
            </a:r>
            <a:r>
              <a:rPr lang="en-US" altLang="zh-CN" dirty="0" smtClean="0"/>
              <a:t>attributes </a:t>
            </a:r>
            <a:r>
              <a:rPr lang="zh-CN" altLang="en-US" dirty="0" smtClean="0"/>
              <a:t>具有内置类型操作符</a:t>
            </a:r>
            <a:endParaRPr lang="en-US" altLang="zh-CN" dirty="0" smtClean="0"/>
          </a:p>
          <a:p>
            <a:r>
              <a:rPr lang="en-US" altLang="zh-CN" dirty="0" err="1" smtClean="0"/>
              <a:t>Classwith</a:t>
            </a:r>
            <a:r>
              <a:rPr lang="en-US" altLang="zh-CN" dirty="0" err="1" smtClean="0"/>
              <a:t>collection</a:t>
            </a:r>
            <a:r>
              <a:rPr lang="en-US" altLang="zh-CN" dirty="0" smtClean="0"/>
              <a:t>  </a:t>
            </a:r>
            <a:r>
              <a:rPr lang="zh-CN" altLang="en-US" dirty="0" smtClean="0"/>
              <a:t>是为了实现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具有内置类型操作符</a:t>
            </a:r>
            <a:endParaRPr lang="en-US" altLang="zh-CN" dirty="0" smtClean="0"/>
          </a:p>
          <a:p>
            <a:r>
              <a:rPr lang="en-US" altLang="zh-CN" dirty="0" err="1" smtClean="0"/>
              <a:t>Base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Collection</a:t>
            </a:r>
            <a:r>
              <a:rPr lang="en-US" altLang="zh-CN" dirty="0" smtClean="0"/>
              <a:t>:</a:t>
            </a:r>
            <a:r>
              <a:rPr lang="zh-CN" altLang="en-US" dirty="0" smtClean="0"/>
              <a:t>各种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 collection</a:t>
            </a:r>
          </a:p>
          <a:p>
            <a:r>
              <a:rPr lang="en-US" altLang="zh-CN" dirty="0" smtClean="0"/>
              <a:t> attributes: </a:t>
            </a:r>
            <a:r>
              <a:rPr lang="en-US" altLang="zh-CN" dirty="0" err="1"/>
              <a:t>ConditionalAttribute</a:t>
            </a:r>
            <a:endParaRPr lang="en-US" altLang="zh-CN" dirty="0" smtClean="0"/>
          </a:p>
          <a:p>
            <a:r>
              <a:rPr lang="en-US" altLang="zh-CN" dirty="0" smtClean="0"/>
              <a:t>state :</a:t>
            </a:r>
            <a:r>
              <a:rPr lang="en-US" altLang="zh-CN" dirty="0"/>
              <a:t>control and store state </a:t>
            </a:r>
            <a:r>
              <a:rPr lang="en-US" altLang="zh-CN" dirty="0" smtClean="0"/>
              <a:t>information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229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Dataset </a:t>
            </a:r>
            <a:r>
              <a:rPr lang="zh-CN" altLang="en-US" dirty="0" smtClean="0"/>
              <a:t>默认第一维度为</a:t>
            </a:r>
            <a:r>
              <a:rPr lang="en-US" altLang="zh-CN" dirty="0" smtClean="0"/>
              <a:t>sample,</a:t>
            </a:r>
            <a:r>
              <a:rPr lang="zh-CN" altLang="en-US" dirty="0" smtClean="0"/>
              <a:t>第二维为</a:t>
            </a:r>
            <a:r>
              <a:rPr lang="en-US" altLang="zh-CN" dirty="0" smtClean="0"/>
              <a:t>feature. </a:t>
            </a:r>
            <a:r>
              <a:rPr lang="en-US" altLang="zh-CN" dirty="0" err="1" smtClean="0"/>
              <a:t>Ds.feature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返回语义上和我们的数据不符，我们的维度是</a:t>
            </a:r>
            <a:r>
              <a:rPr lang="en-US" altLang="zh-CN" dirty="0" err="1" smtClean="0"/>
              <a:t>time_coordinate</a:t>
            </a:r>
            <a:r>
              <a:rPr lang="en-US" altLang="zh-CN" dirty="0" smtClean="0"/>
              <a:t>. </a:t>
            </a:r>
            <a:endParaRPr lang="en-US" altLang="zh-CN" dirty="0"/>
          </a:p>
          <a:p>
            <a:r>
              <a:rPr lang="zh-CN" altLang="en-US" dirty="0"/>
              <a:t>采</a:t>
            </a:r>
            <a:r>
              <a:rPr lang="zh-CN" altLang="en-US" dirty="0" smtClean="0"/>
              <a:t>用</a:t>
            </a:r>
            <a:r>
              <a:rPr lang="en-US" altLang="zh-CN" dirty="0" smtClean="0"/>
              <a:t>import </a:t>
            </a:r>
            <a:r>
              <a:rPr lang="en-US" altLang="zh-CN" dirty="0" err="1" smtClean="0"/>
              <a:t>pymvpa</a:t>
            </a:r>
            <a:r>
              <a:rPr lang="zh-CN" altLang="en-US" dirty="0" smtClean="0"/>
              <a:t>具体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的功能，来实现我们的</a:t>
            </a:r>
            <a:r>
              <a:rPr lang="en-US" altLang="zh-CN" dirty="0" err="1" smtClean="0"/>
              <a:t>node,mapper,segmention</a:t>
            </a:r>
            <a:r>
              <a:rPr lang="en-US" altLang="zh-CN" dirty="0" smtClean="0"/>
              <a:t>(parcellation)</a:t>
            </a:r>
          </a:p>
          <a:p>
            <a:r>
              <a:rPr lang="zh-CN" altLang="en-US" dirty="0"/>
              <a:t>采</a:t>
            </a:r>
            <a:r>
              <a:rPr lang="zh-CN" altLang="en-US" dirty="0" smtClean="0"/>
              <a:t>取</a:t>
            </a:r>
            <a:r>
              <a:rPr lang="en-US" altLang="zh-CN" dirty="0" smtClean="0"/>
              <a:t>copy + </a:t>
            </a:r>
            <a:r>
              <a:rPr lang="zh-CN" altLang="en-US" dirty="0" smtClean="0"/>
              <a:t>修改的方式进行，完成工作，提高水平。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125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6" y="188640"/>
            <a:ext cx="77343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9080"/>
            <a:ext cx="75057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61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svnbase\neospearman\toolbox\pybp\trunk\doc\figure\pymvpapack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688657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E:\svnbase\neospearman\toolbox\pybp\trunk\doc\figure\pymvparo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49" y="4226700"/>
            <a:ext cx="76581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191" y="764704"/>
            <a:ext cx="43910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50" y="4765129"/>
            <a:ext cx="42862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759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zh-CN" dirty="0"/>
              <a:t>Collectable </a:t>
            </a:r>
            <a:r>
              <a:rPr lang="zh-CN" altLang="en-US" dirty="0"/>
              <a:t>使对象属性可收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pPr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AutoNum type="arabicPeriod"/>
            </a:pPr>
            <a:r>
              <a:rPr lang="en-US" altLang="zh-CN" dirty="0"/>
              <a:t>Collection </a:t>
            </a:r>
            <a:r>
              <a:rPr lang="zh-CN" altLang="en-US" dirty="0" smtClean="0"/>
              <a:t>是</a:t>
            </a:r>
            <a:r>
              <a:rPr lang="zh-CN" altLang="en-US" dirty="0"/>
              <a:t>具有收集属性对象的集合</a:t>
            </a:r>
            <a:r>
              <a:rPr lang="zh-CN" altLang="en-US" dirty="0" smtClean="0"/>
              <a:t>。它可</a:t>
            </a:r>
            <a:r>
              <a:rPr lang="zh-CN" altLang="en-US" dirty="0"/>
              <a:t>以方便的访问被收集对象的任意属性。只要该对</a:t>
            </a:r>
            <a:r>
              <a:rPr lang="zh-CN" altLang="en-US" dirty="0" smtClean="0"/>
              <a:t>象已被</a:t>
            </a:r>
            <a:r>
              <a:rPr lang="zh-CN" altLang="en-US" dirty="0"/>
              <a:t>收</a:t>
            </a:r>
            <a:r>
              <a:rPr lang="zh-CN" altLang="en-US" dirty="0" smtClean="0"/>
              <a:t>集就</a:t>
            </a:r>
            <a:r>
              <a:rPr lang="zh-CN" altLang="en-US" dirty="0"/>
              <a:t>可</a:t>
            </a:r>
            <a:r>
              <a:rPr lang="zh-CN" altLang="en-US" dirty="0" smtClean="0"/>
              <a:t>以。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62007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16" y="5085184"/>
            <a:ext cx="36957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32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Dataset(</a:t>
            </a:r>
            <a:r>
              <a:rPr lang="en-US" altLang="zh-CN" dirty="0" err="1"/>
              <a:t>attrdata</a:t>
            </a:r>
            <a:r>
              <a:rPr lang="en-US" altLang="zh-CN" dirty="0"/>
              <a:t>)</a:t>
            </a:r>
            <a:r>
              <a:rPr lang="zh-CN" altLang="en-US" dirty="0"/>
              <a:t>本身不被收集，但其拥有的</a:t>
            </a:r>
            <a:r>
              <a:rPr lang="en-US" altLang="zh-CN" dirty="0" err="1"/>
              <a:t>sa</a:t>
            </a:r>
            <a:r>
              <a:rPr lang="zh-CN" altLang="en-US" dirty="0"/>
              <a:t>，</a:t>
            </a:r>
            <a:r>
              <a:rPr lang="en-US" altLang="zh-CN" dirty="0" err="1"/>
              <a:t>fa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都是</a:t>
            </a:r>
            <a:r>
              <a:rPr lang="en-US" altLang="zh-CN" dirty="0"/>
              <a:t>collection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Node </a:t>
            </a:r>
            <a:r>
              <a:rPr lang="zh-CN" altLang="en-US" dirty="0"/>
              <a:t>都是 </a:t>
            </a:r>
            <a:r>
              <a:rPr lang="en-US" altLang="zh-CN" dirty="0" err="1"/>
              <a:t>classwithcollection</a:t>
            </a:r>
            <a:r>
              <a:rPr lang="zh-CN" altLang="en-US" dirty="0"/>
              <a:t>。它定义了</a:t>
            </a:r>
            <a:r>
              <a:rPr lang="en-US" altLang="zh-CN" dirty="0"/>
              <a:t>class</a:t>
            </a:r>
            <a:r>
              <a:rPr lang="zh-CN" altLang="en-US" dirty="0"/>
              <a:t>如何处理</a:t>
            </a:r>
            <a:r>
              <a:rPr lang="en-US" altLang="zh-CN" dirty="0"/>
              <a:t>any known collection.</a:t>
            </a:r>
          </a:p>
          <a:p>
            <a:r>
              <a:rPr lang="en-US" altLang="zh-CN" dirty="0"/>
              <a:t>Node</a:t>
            </a:r>
            <a:r>
              <a:rPr lang="zh-CN" altLang="en-US" dirty="0"/>
              <a:t>负责处理</a:t>
            </a:r>
            <a:r>
              <a:rPr lang="en-US" altLang="zh-CN" dirty="0"/>
              <a:t>Dataset</a:t>
            </a:r>
            <a:r>
              <a:rPr lang="zh-CN" altLang="en-US" dirty="0"/>
              <a:t>，而 </a:t>
            </a:r>
            <a:r>
              <a:rPr lang="en-US" altLang="zh-CN" dirty="0"/>
              <a:t>dataset </a:t>
            </a:r>
            <a:r>
              <a:rPr lang="zh-CN" altLang="en-US" dirty="0"/>
              <a:t>里有</a:t>
            </a:r>
            <a:r>
              <a:rPr lang="en-US" altLang="zh-CN" dirty="0"/>
              <a:t>collection</a:t>
            </a:r>
            <a:r>
              <a:rPr lang="zh-CN" altLang="en-US" dirty="0"/>
              <a:t>，从而</a:t>
            </a:r>
            <a:r>
              <a:rPr lang="en-US" altLang="zh-CN" dirty="0"/>
              <a:t>Node </a:t>
            </a:r>
            <a:r>
              <a:rPr lang="zh-CN" altLang="en-US" dirty="0"/>
              <a:t>可以方便的处理这些</a:t>
            </a:r>
            <a:r>
              <a:rPr lang="en-US" altLang="zh-CN" dirty="0"/>
              <a:t>collection.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0"/>
            <a:ext cx="55435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68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59004"/>
            <a:ext cx="9000000" cy="5566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-27384"/>
            <a:ext cx="50006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85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 descr="E:\svnbase\neospearman\toolbox\pybp\trunk\doc\figure\pymvpasearchl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0"/>
            <a:ext cx="73869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5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913447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6" descr="Inheritance diagram of mvpa2.datasets.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05064"/>
            <a:ext cx="240982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8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0"/>
            <a:ext cx="529706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62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49540"/>
            <a:ext cx="7200000" cy="574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35631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*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234758" y="511712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*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91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4" y="1628800"/>
            <a:ext cx="9000000" cy="3924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61386" y="310089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*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-55849" y="350100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*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12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518</Words>
  <Application>Microsoft Office PowerPoint</Application>
  <PresentationFormat>On-screen Show (4:3)</PresentationFormat>
  <Paragraphs>52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Where to go</vt:lpstr>
      <vt:lpstr>To be determined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pybp</vt:lpstr>
      <vt:lpstr>PowerPoint Presentation</vt:lpstr>
      <vt:lpstr>pybp</vt:lpstr>
      <vt:lpstr>PowerPoint Presentation</vt:lpstr>
      <vt:lpstr>PowerPoint Presentation</vt:lpstr>
      <vt:lpstr>PowerPoint Presentation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zhenzonglei</dc:creator>
  <cp:lastModifiedBy>zhenzonglei</cp:lastModifiedBy>
  <cp:revision>40</cp:revision>
  <dcterms:created xsi:type="dcterms:W3CDTF">2012-03-28T06:32:13Z</dcterms:created>
  <dcterms:modified xsi:type="dcterms:W3CDTF">2012-03-30T05:16:27Z</dcterms:modified>
</cp:coreProperties>
</file>