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7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D36-5193-434E-A48B-8E57D2D0083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5E12-ABF4-4C9B-BC82-B9445D7CEE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492B-01C9-43E2-AA12-89C3C05A927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2D20-7433-4D5F-A46B-54D7096441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3054-33C0-470C-AA31-0AEA9DD6656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50F8-4FDE-47FA-8F3C-2840C00206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70C7-1D6C-4DFD-873E-E807AF0731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FF80-9A28-442A-BE03-C9DC15DCBD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DBE0-169C-4852-86E9-8D62FDBA59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A087-BEE9-4B90-B63C-0CAF54DC8D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31CFFA-2A26-45DD-955E-DD91345C585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A373F1-DE51-4414-878B-813EB8A16D23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7290" y="1000108"/>
            <a:ext cx="7239000" cy="2428892"/>
          </a:xfrm>
        </p:spPr>
        <p:txBody>
          <a:bodyPr>
            <a:normAutofit fontScale="90000"/>
          </a:bodyPr>
          <a:lstStyle/>
          <a:p>
            <a:r>
              <a:rPr lang="es-AR" dirty="0"/>
              <a:t>TODOMUNDO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Transportes </a:t>
            </a:r>
            <a:r>
              <a:rPr lang="es-AR" dirty="0"/>
              <a:t>Internacionales</a:t>
            </a:r>
            <a:endParaRPr lang="es-E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472" y="3857628"/>
            <a:ext cx="7854696" cy="23955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sz="2500" dirty="0" smtClean="0"/>
              <a:t>Catalina  </a:t>
            </a:r>
            <a:r>
              <a:rPr lang="es-AR" sz="2500" dirty="0" err="1" smtClean="0"/>
              <a:t>Bergmann</a:t>
            </a:r>
            <a:endParaRPr lang="es-AR" sz="2500" dirty="0" smtClean="0"/>
          </a:p>
          <a:p>
            <a:pPr>
              <a:lnSpc>
                <a:spcPct val="90000"/>
              </a:lnSpc>
            </a:pPr>
            <a:r>
              <a:rPr lang="es-AR" sz="2500" dirty="0" smtClean="0"/>
              <a:t>Martin </a:t>
            </a:r>
            <a:r>
              <a:rPr lang="es-AR" sz="2500" dirty="0" err="1" smtClean="0"/>
              <a:t>Luoni</a:t>
            </a:r>
            <a:endParaRPr lang="es-AR" sz="2500" dirty="0" smtClean="0"/>
          </a:p>
          <a:p>
            <a:pPr>
              <a:lnSpc>
                <a:spcPct val="90000"/>
              </a:lnSpc>
            </a:pPr>
            <a:r>
              <a:rPr lang="es-AR" sz="2500" dirty="0" smtClean="0"/>
              <a:t>Sebastián </a:t>
            </a:r>
            <a:r>
              <a:rPr lang="es-AR" sz="2500" dirty="0" err="1" smtClean="0"/>
              <a:t>Piccoli</a:t>
            </a:r>
            <a:endParaRPr lang="es-AR" sz="2500" dirty="0" smtClean="0"/>
          </a:p>
          <a:p>
            <a:pPr>
              <a:lnSpc>
                <a:spcPct val="90000"/>
              </a:lnSpc>
            </a:pPr>
            <a:r>
              <a:rPr lang="es-AR" sz="2500" dirty="0" smtClean="0"/>
              <a:t>Elizabeth </a:t>
            </a:r>
            <a:r>
              <a:rPr lang="es-AR" sz="2500" dirty="0" err="1" smtClean="0"/>
              <a:t>Smocovich</a:t>
            </a:r>
            <a:endParaRPr lang="es-AR" sz="2500" dirty="0" smtClean="0"/>
          </a:p>
          <a:p>
            <a:pPr>
              <a:lnSpc>
                <a:spcPct val="90000"/>
              </a:lnSpc>
            </a:pPr>
            <a:r>
              <a:rPr lang="es-AR" sz="2500" dirty="0" smtClean="0"/>
              <a:t>Guido </a:t>
            </a:r>
            <a:r>
              <a:rPr lang="es-AR" sz="2500" dirty="0" err="1" smtClean="0"/>
              <a:t>Ygounet</a:t>
            </a:r>
            <a:endParaRPr lang="es-AR" sz="2500" dirty="0" smtClean="0"/>
          </a:p>
          <a:p>
            <a:pPr>
              <a:lnSpc>
                <a:spcPct val="90000"/>
              </a:lnSpc>
            </a:pPr>
            <a:endParaRPr lang="es-E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4000" dirty="0" smtClean="0"/>
              <a:t>Modelo de interacción entre objetos</a:t>
            </a:r>
            <a:endParaRPr lang="es-E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Incluir o no las clases de control.</a:t>
            </a:r>
          </a:p>
          <a:p>
            <a:r>
              <a:rPr lang="es-MX" dirty="0" smtClean="0"/>
              <a:t>Conseguir </a:t>
            </a:r>
            <a:r>
              <a:rPr lang="es-MX" dirty="0"/>
              <a:t>escenarios específicos.</a:t>
            </a:r>
          </a:p>
          <a:p>
            <a:r>
              <a:rPr lang="es-MX" dirty="0"/>
              <a:t>Nombres de mensajes descriptivos</a:t>
            </a:r>
            <a:r>
              <a:rPr lang="es-MX" dirty="0" smtClean="0"/>
              <a:t>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Modelo de estado de objetos</a:t>
            </a:r>
            <a:endParaRPr lang="es-E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Para qué objetos resultaba interesante y aportaba a la comprensión la realización de un diagrama de este tipo.</a:t>
            </a:r>
          </a:p>
          <a:p>
            <a:r>
              <a:rPr lang="es-MX"/>
              <a:t>Detección de estados y superestados.</a:t>
            </a:r>
          </a:p>
          <a:p>
            <a:r>
              <a:rPr lang="es-MX"/>
              <a:t>Nombres de estados, de eventos y de condiciones.</a:t>
            </a:r>
            <a:r>
              <a:rPr lang="es-E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Conclusiones</a:t>
            </a:r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Entendimiento del negocio.</a:t>
            </a:r>
          </a:p>
          <a:p>
            <a:r>
              <a:rPr lang="es-MX"/>
              <a:t>Revisión y modificación constante.</a:t>
            </a:r>
          </a:p>
          <a:p>
            <a:r>
              <a:rPr lang="es-MX"/>
              <a:t>Precisión. Una sola interpretación.</a:t>
            </a:r>
          </a:p>
          <a:p>
            <a:r>
              <a:rPr lang="es-MX"/>
              <a:t>Coherencia.</a:t>
            </a:r>
          </a:p>
          <a:p>
            <a:r>
              <a:rPr lang="es-MX"/>
              <a:t>Abstraerse de implementaciones.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i="1" dirty="0"/>
              <a:t>Temas</a:t>
            </a:r>
            <a:endParaRPr lang="es-ES" i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827213"/>
            <a:ext cx="7313612" cy="46259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AR" sz="2500" dirty="0" smtClean="0"/>
              <a:t>Repositorio</a:t>
            </a:r>
          </a:p>
          <a:p>
            <a:pPr>
              <a:buFont typeface="Wingdings" pitchFamily="2" charset="2"/>
              <a:buChar char="v"/>
            </a:pPr>
            <a:r>
              <a:rPr lang="es-AR" sz="2500" dirty="0" smtClean="0"/>
              <a:t>Objetivo</a:t>
            </a:r>
            <a:endParaRPr lang="es-AR" sz="2500" dirty="0"/>
          </a:p>
          <a:p>
            <a:pPr>
              <a:buFont typeface="Wingdings" pitchFamily="2" charset="2"/>
              <a:buChar char="v"/>
            </a:pPr>
            <a:r>
              <a:rPr lang="es-AR" sz="2500" dirty="0"/>
              <a:t>Alcance</a:t>
            </a:r>
          </a:p>
          <a:p>
            <a:pPr>
              <a:buFont typeface="Wingdings" pitchFamily="2" charset="2"/>
              <a:buChar char="v"/>
            </a:pPr>
            <a:r>
              <a:rPr lang="es-AR" sz="2500" dirty="0"/>
              <a:t>Hipótesis</a:t>
            </a:r>
          </a:p>
          <a:p>
            <a:pPr>
              <a:buFont typeface="Wingdings" pitchFamily="2" charset="2"/>
              <a:buChar char="v"/>
            </a:pPr>
            <a:r>
              <a:rPr lang="es-AR" sz="2500" dirty="0" smtClean="0"/>
              <a:t>Modelo </a:t>
            </a:r>
            <a:r>
              <a:rPr lang="es-AR" sz="2500" dirty="0"/>
              <a:t>de negocio</a:t>
            </a:r>
          </a:p>
          <a:p>
            <a:pPr>
              <a:buFont typeface="Wingdings" pitchFamily="2" charset="2"/>
              <a:buChar char="v"/>
            </a:pPr>
            <a:r>
              <a:rPr lang="es-AR" sz="2500" dirty="0"/>
              <a:t>Modelo de casos de uso</a:t>
            </a:r>
          </a:p>
          <a:p>
            <a:pPr>
              <a:buFont typeface="Wingdings" pitchFamily="2" charset="2"/>
              <a:buChar char="v"/>
            </a:pPr>
            <a:r>
              <a:rPr lang="es-AR" sz="2500" dirty="0"/>
              <a:t>Modelo de objetos</a:t>
            </a:r>
          </a:p>
          <a:p>
            <a:pPr>
              <a:buFont typeface="Wingdings" pitchFamily="2" charset="2"/>
              <a:buChar char="v"/>
            </a:pPr>
            <a:r>
              <a:rPr lang="es-AR" sz="2500" dirty="0"/>
              <a:t>Modelo de interacción entre objetos</a:t>
            </a:r>
          </a:p>
          <a:p>
            <a:pPr>
              <a:buFont typeface="Wingdings" pitchFamily="2" charset="2"/>
              <a:buChar char="v"/>
            </a:pPr>
            <a:r>
              <a:rPr lang="es-AR" sz="2500" dirty="0"/>
              <a:t>Modelo de estado de objetos</a:t>
            </a:r>
          </a:p>
          <a:p>
            <a:pPr>
              <a:buFont typeface="Wingdings" pitchFamily="2" charset="2"/>
              <a:buChar char="v"/>
            </a:pPr>
            <a:r>
              <a:rPr lang="es-AR" sz="2500" dirty="0"/>
              <a:t>Conclusiones</a:t>
            </a:r>
            <a:endParaRPr lang="es-E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i="1" dirty="0" smtClean="0"/>
              <a:t>Repositorio</a:t>
            </a:r>
            <a:endParaRPr lang="es-AR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Se creo un repositorio en Google </a:t>
            </a:r>
            <a:r>
              <a:rPr lang="es-AR" dirty="0" err="1" smtClean="0"/>
              <a:t>Codes</a:t>
            </a:r>
            <a:r>
              <a:rPr lang="es-AR" dirty="0" smtClean="0"/>
              <a:t> para evitar los problemas de versionado.</a:t>
            </a:r>
          </a:p>
          <a:p>
            <a:endParaRPr lang="es-AR" dirty="0" smtClean="0"/>
          </a:p>
          <a:p>
            <a:r>
              <a:rPr lang="es-AR" dirty="0" smtClean="0"/>
              <a:t>Posibilidad de comparar la versión actual con las anteriores a través de la utilización del </a:t>
            </a:r>
            <a:r>
              <a:rPr lang="es-AR" dirty="0" err="1" smtClean="0"/>
              <a:t>subversion</a:t>
            </a:r>
            <a:r>
              <a:rPr lang="es-AR" dirty="0" smtClean="0"/>
              <a:t> del </a:t>
            </a:r>
            <a:r>
              <a:rPr lang="es-AR" dirty="0" err="1" smtClean="0"/>
              <a:t>Tortoise</a:t>
            </a:r>
            <a:r>
              <a:rPr lang="es-AR" dirty="0" smtClean="0"/>
              <a:t> SVN.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i="1" dirty="0"/>
              <a:t>Objetivo</a:t>
            </a:r>
            <a:endParaRPr lang="es-ES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 smtClean="0"/>
          </a:p>
          <a:p>
            <a:r>
              <a:rPr lang="es-MX" dirty="0" smtClean="0"/>
              <a:t>Identificación del Objetivo a través de su definición.</a:t>
            </a:r>
            <a:endParaRPr lang="es-MX" dirty="0" smtClean="0"/>
          </a:p>
          <a:p>
            <a:r>
              <a:rPr lang="es-MX" dirty="0" smtClean="0"/>
              <a:t>Que no fuera extenso pero que representara todos los aspectos a considerar.</a:t>
            </a:r>
          </a:p>
          <a:p>
            <a:r>
              <a:rPr lang="es-MX" dirty="0" smtClean="0"/>
              <a:t>Realizar una correcta narración.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i="1" dirty="0"/>
              <a:t>Alcance</a:t>
            </a:r>
            <a:endParaRPr lang="es-ES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r>
              <a:rPr lang="es-MX" dirty="0" smtClean="0"/>
              <a:t>Delimitar las funcionalidades dentro y fuera del alcance.</a:t>
            </a:r>
          </a:p>
          <a:p>
            <a:r>
              <a:rPr lang="es-MX" dirty="0" smtClean="0"/>
              <a:t>Realizar un glosario de términos para describir los datos a guardar.</a:t>
            </a:r>
          </a:p>
          <a:p>
            <a:r>
              <a:rPr lang="es-MX" dirty="0" smtClean="0"/>
              <a:t>Claridad en su definición.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i="1" dirty="0"/>
              <a:t>Hipótesis</a:t>
            </a:r>
            <a:endParaRPr lang="es-ES" i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Interpretación del enunciado.</a:t>
            </a:r>
          </a:p>
          <a:p>
            <a:r>
              <a:rPr lang="es-MX" dirty="0" smtClean="0"/>
              <a:t>Ponerse de acuerdo en los supuestos a definir.</a:t>
            </a:r>
          </a:p>
          <a:p>
            <a:r>
              <a:rPr lang="es-MX" dirty="0" smtClean="0"/>
              <a:t>Evitar las contradicciones.</a:t>
            </a:r>
          </a:p>
          <a:p>
            <a:r>
              <a:rPr lang="es-MX" dirty="0" smtClean="0"/>
              <a:t>Algunos </a:t>
            </a:r>
            <a:r>
              <a:rPr lang="es-MX" dirty="0"/>
              <a:t>problemas que derivaron en hipótesis:</a:t>
            </a:r>
          </a:p>
          <a:p>
            <a:pPr lvl="1"/>
            <a:r>
              <a:rPr lang="es-MX" dirty="0"/>
              <a:t>Sobreventa.</a:t>
            </a:r>
          </a:p>
          <a:p>
            <a:pPr lvl="1"/>
            <a:r>
              <a:rPr lang="es-MX" dirty="0" smtClean="0"/>
              <a:t>Pago del servicio.</a:t>
            </a:r>
            <a:endParaRPr lang="es-MX" dirty="0"/>
          </a:p>
          <a:p>
            <a:pPr lvl="1"/>
            <a:r>
              <a:rPr lang="es-MX" dirty="0"/>
              <a:t>Comprobante de pago</a:t>
            </a:r>
            <a:r>
              <a:rPr lang="es-MX" dirty="0" smtClean="0"/>
              <a:t>.</a:t>
            </a:r>
            <a:endParaRPr lang="es-ES" dirty="0" smtClean="0"/>
          </a:p>
          <a:p>
            <a:pPr lvl="1"/>
            <a:r>
              <a:rPr lang="es-ES" dirty="0" smtClean="0"/>
              <a:t>Tercerización de servicios. </a:t>
            </a:r>
          </a:p>
          <a:p>
            <a:pPr lvl="1"/>
            <a:r>
              <a:rPr lang="es-ES" dirty="0" smtClean="0"/>
              <a:t>Alcance del servicio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i="1" dirty="0"/>
              <a:t>Modelo de negocio</a:t>
            </a:r>
            <a:endParaRPr lang="es-ES" i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 smtClean="0"/>
          </a:p>
          <a:p>
            <a:r>
              <a:rPr lang="es-MX" dirty="0" smtClean="0"/>
              <a:t>Diferencia entre las distintas opciones de negocio, como plasmarlas en un solo diagrama.</a:t>
            </a:r>
            <a:endParaRPr lang="es-MX" dirty="0"/>
          </a:p>
          <a:p>
            <a:r>
              <a:rPr lang="es-MX" dirty="0"/>
              <a:t>Diferenciación de clientes habituales de no habituales.</a:t>
            </a:r>
          </a:p>
          <a:p>
            <a:r>
              <a:rPr lang="es-MX" dirty="0"/>
              <a:t>Actividades que comprendían a más de 1 área.</a:t>
            </a:r>
          </a:p>
          <a:p>
            <a:r>
              <a:rPr lang="es-MX" dirty="0" smtClean="0"/>
              <a:t>Descripción de las actividades.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i="1" dirty="0"/>
              <a:t>Modelo de casos de uso</a:t>
            </a:r>
            <a:endParaRPr lang="es-ES" i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MX" sz="2500" dirty="0" smtClean="0"/>
          </a:p>
          <a:p>
            <a:r>
              <a:rPr lang="es-MX" sz="2500" dirty="0" smtClean="0"/>
              <a:t>Identificación </a:t>
            </a:r>
            <a:r>
              <a:rPr lang="es-MX" sz="2500" dirty="0"/>
              <a:t>de actores.</a:t>
            </a:r>
          </a:p>
          <a:p>
            <a:r>
              <a:rPr lang="es-MX" sz="2500" dirty="0"/>
              <a:t>Identificación de casos de uso </a:t>
            </a:r>
          </a:p>
          <a:p>
            <a:r>
              <a:rPr lang="es-MX" sz="2500" dirty="0" smtClean="0"/>
              <a:t>Correcta descripción de casos de uso</a:t>
            </a:r>
          </a:p>
          <a:p>
            <a:r>
              <a:rPr lang="es-MX" sz="2500" dirty="0" smtClean="0"/>
              <a:t>Remoción de la jerarquía entre clientes</a:t>
            </a:r>
          </a:p>
          <a:p>
            <a:r>
              <a:rPr lang="es-MX" sz="2500" dirty="0" smtClean="0"/>
              <a:t>Definición de la jerarquía entre empleados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i="1" dirty="0"/>
              <a:t>Modelo de </a:t>
            </a:r>
            <a:r>
              <a:rPr lang="es-AR" i="1" dirty="0" smtClean="0"/>
              <a:t>objetos</a:t>
            </a:r>
            <a:endParaRPr lang="es-ES" i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2214555"/>
            <a:ext cx="7313613" cy="3735396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s-MX" sz="2400" dirty="0" smtClean="0"/>
          </a:p>
          <a:p>
            <a:pPr>
              <a:lnSpc>
                <a:spcPct val="90000"/>
              </a:lnSpc>
            </a:pPr>
            <a:r>
              <a:rPr lang="es-MX" sz="2400" dirty="0" smtClean="0"/>
              <a:t>Atributos  incluidos </a:t>
            </a:r>
            <a:r>
              <a:rPr lang="es-MX" sz="2400" dirty="0"/>
              <a:t>en el diagrama de clases</a:t>
            </a:r>
            <a:r>
              <a:rPr lang="es-MX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s-MX" sz="2400" dirty="0" smtClean="0"/>
              <a:t>Identificación de clases de entidad</a:t>
            </a:r>
          </a:p>
          <a:p>
            <a:pPr>
              <a:lnSpc>
                <a:spcPct val="90000"/>
              </a:lnSpc>
            </a:pPr>
            <a:r>
              <a:rPr lang="es-MX" sz="2400" dirty="0" smtClean="0"/>
              <a:t>Identificación de relaciones entre clases</a:t>
            </a:r>
          </a:p>
          <a:p>
            <a:pPr>
              <a:lnSpc>
                <a:spcPct val="90000"/>
              </a:lnSpc>
            </a:pPr>
            <a:r>
              <a:rPr lang="es-MX" sz="2400" dirty="0" smtClean="0"/>
              <a:t>Navegabilidad entre objetos</a:t>
            </a:r>
            <a:endParaRPr lang="es-MX" sz="2400" dirty="0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116013" y="1844675"/>
            <a:ext cx="731361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370</TotalTime>
  <Words>350</Words>
  <Application>Microsoft Office PowerPoint</Application>
  <PresentationFormat>Presentación en pantalla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Verdana</vt:lpstr>
      <vt:lpstr>Wingdings</vt:lpstr>
      <vt:lpstr>Flujo</vt:lpstr>
      <vt:lpstr>TODOMUNDO  Transportes Internacionales</vt:lpstr>
      <vt:lpstr>Temas</vt:lpstr>
      <vt:lpstr>Repositorio</vt:lpstr>
      <vt:lpstr>Objetivo</vt:lpstr>
      <vt:lpstr>Alcance</vt:lpstr>
      <vt:lpstr>Hipótesis</vt:lpstr>
      <vt:lpstr>Modelo de negocio</vt:lpstr>
      <vt:lpstr>Modelo de casos de uso</vt:lpstr>
      <vt:lpstr>Modelo de objetos</vt:lpstr>
      <vt:lpstr>Modelo de interacción entre objetos</vt:lpstr>
      <vt:lpstr>Modelo de estado de objetos</vt:lpstr>
      <vt:lpstr>Conclusiones</vt:lpstr>
    </vt:vector>
  </TitlesOfParts>
  <Company>leo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TODOMUNDO Transportes Internacionales</dc:title>
  <dc:creator>leo</dc:creator>
  <cp:lastModifiedBy>lily</cp:lastModifiedBy>
  <cp:revision>21</cp:revision>
  <dcterms:created xsi:type="dcterms:W3CDTF">2010-05-28T18:41:50Z</dcterms:created>
  <dcterms:modified xsi:type="dcterms:W3CDTF">2010-11-22T00:49:48Z</dcterms:modified>
</cp:coreProperties>
</file>