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t>11/05/2011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>
              <a:effectLst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75656" y="2636912"/>
            <a:ext cx="7419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32040" y="5589240"/>
            <a:ext cx="3960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Aca</a:t>
            </a:r>
            <a:r>
              <a:rPr lang="es-AR" dirty="0" smtClean="0"/>
              <a:t> el titulo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Bla</a:t>
            </a:r>
            <a:endParaRPr lang="es-AR" dirty="0" smtClean="0"/>
          </a:p>
          <a:p>
            <a:r>
              <a:rPr lang="es-AR" dirty="0" err="1" smtClean="0"/>
              <a:t>Bla</a:t>
            </a:r>
            <a:endParaRPr lang="es-AR" dirty="0" smtClean="0"/>
          </a:p>
          <a:p>
            <a:r>
              <a:rPr lang="es-AR" smtClean="0"/>
              <a:t>bla</a:t>
            </a:r>
            <a:endParaRPr lang="es-A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13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Solsticio</vt:lpstr>
      <vt:lpstr>Diapositiva 1</vt:lpstr>
      <vt:lpstr>Aca el titulo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Luuu</cp:lastModifiedBy>
  <cp:revision>3</cp:revision>
  <dcterms:created xsi:type="dcterms:W3CDTF">2011-05-12T02:41:40Z</dcterms:created>
  <dcterms:modified xsi:type="dcterms:W3CDTF">2011-05-12T03:21:25Z</dcterms:modified>
</cp:coreProperties>
</file>