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8" r:id="rId2"/>
    <p:sldId id="256" r:id="rId3"/>
    <p:sldId id="259" r:id="rId4"/>
    <p:sldId id="257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C44809D-EF54-4966-A24E-C6C0F0B167CB}" type="datetimeFigureOut">
              <a:rPr lang="es-AR" smtClean="0"/>
              <a:pPr/>
              <a:t>18/05/2011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8F3786-5EFD-405A-B1D1-F35482290AC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290266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71.12  Estructura de las Organizaciones</a:t>
            </a:r>
            <a:endParaRPr lang="es-AR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3356992"/>
            <a:ext cx="7498080" cy="28914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sz="4000" dirty="0" smtClean="0"/>
              <a:t>Presentación del Trabajo Práctico</a:t>
            </a:r>
          </a:p>
          <a:p>
            <a:pPr>
              <a:buNone/>
            </a:pPr>
            <a:endParaRPr lang="es-AR" sz="2200" dirty="0" smtClean="0"/>
          </a:p>
          <a:p>
            <a:pPr>
              <a:buNone/>
            </a:pPr>
            <a:endParaRPr lang="es-AR" sz="2200" dirty="0" smtClean="0"/>
          </a:p>
          <a:p>
            <a:pPr>
              <a:buNone/>
            </a:pPr>
            <a:r>
              <a:rPr lang="es-AR" dirty="0" smtClean="0"/>
              <a:t>Corrector: Ing. Norberto </a:t>
            </a:r>
            <a:r>
              <a:rPr lang="es-AR" dirty="0" err="1" smtClean="0"/>
              <a:t>Barmack</a:t>
            </a:r>
            <a:endParaRPr lang="es-AR" dirty="0" smtClean="0"/>
          </a:p>
          <a:p>
            <a:pPr>
              <a:buNone/>
            </a:pPr>
            <a:endParaRPr lang="es-AR" sz="1200" dirty="0" smtClean="0"/>
          </a:p>
          <a:p>
            <a:pPr>
              <a:buNone/>
            </a:pPr>
            <a:r>
              <a:rPr lang="es-AR" dirty="0" smtClean="0"/>
              <a:t>Grupo: B1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786210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Empresa elegida</a:t>
            </a:r>
            <a:endParaRPr lang="es-AR" sz="4800" dirty="0"/>
          </a:p>
        </p:txBody>
      </p:sp>
      <p:sp>
        <p:nvSpPr>
          <p:cNvPr id="6" name="5 Rectángulo"/>
          <p:cNvSpPr/>
          <p:nvPr/>
        </p:nvSpPr>
        <p:spPr>
          <a:xfrm>
            <a:off x="1331640" y="2636912"/>
            <a:ext cx="75635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Imagen y Comunicación S.A.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623144" y="6211669"/>
            <a:ext cx="2520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Grupo B1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54162"/>
          </a:xfrm>
        </p:spPr>
        <p:txBody>
          <a:bodyPr>
            <a:normAutofit/>
          </a:bodyPr>
          <a:lstStyle/>
          <a:p>
            <a:pPr algn="ctr"/>
            <a:r>
              <a:rPr lang="es-AR" sz="4800" dirty="0" smtClean="0"/>
              <a:t>Organigrama Representativo</a:t>
            </a:r>
            <a:endParaRPr lang="es-AR" sz="4800" dirty="0"/>
          </a:p>
        </p:txBody>
      </p:sp>
      <p:pic>
        <p:nvPicPr>
          <p:cNvPr id="1026" name="Picture 2" descr="C:\Documents and Settings\D\Escritorio\IcomOrganigramaRepresentativ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61638" cy="3284984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6623144" y="6211669"/>
            <a:ext cx="2520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Grupo B1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800" dirty="0" err="1" smtClean="0"/>
              <a:t>Aca</a:t>
            </a:r>
            <a:r>
              <a:rPr lang="es-AR" sz="4800" dirty="0" smtClean="0"/>
              <a:t> el titulo</a:t>
            </a:r>
            <a:endParaRPr lang="es-AR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Aca</a:t>
            </a:r>
            <a:r>
              <a:rPr lang="es-AR" dirty="0" smtClean="0"/>
              <a:t> el texto</a:t>
            </a:r>
          </a:p>
          <a:p>
            <a:r>
              <a:rPr lang="es-AR" dirty="0" err="1" smtClean="0"/>
              <a:t>Aca</a:t>
            </a:r>
            <a:r>
              <a:rPr lang="es-AR" dirty="0" smtClean="0"/>
              <a:t> otro </a:t>
            </a:r>
            <a:r>
              <a:rPr lang="es-AR" dirty="0" err="1" smtClean="0"/>
              <a:t>item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6623144" y="6211669"/>
            <a:ext cx="2520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Grupo B1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</TotalTime>
  <Words>42</Words>
  <Application>Microsoft Office PowerPoint</Application>
  <PresentationFormat>Presentación en pantalla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Solsticio</vt:lpstr>
      <vt:lpstr>71.12  Estructura de las Organizaciones</vt:lpstr>
      <vt:lpstr>Empresa elegida</vt:lpstr>
      <vt:lpstr>Organigrama Representativo</vt:lpstr>
      <vt:lpstr>Aca el titulo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Luuu</dc:creator>
  <cp:lastModifiedBy>David</cp:lastModifiedBy>
  <cp:revision>5</cp:revision>
  <dcterms:created xsi:type="dcterms:W3CDTF">2011-05-12T02:41:40Z</dcterms:created>
  <dcterms:modified xsi:type="dcterms:W3CDTF">2011-05-18T05:37:48Z</dcterms:modified>
</cp:coreProperties>
</file>