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8" r:id="rId2"/>
    <p:sldId id="256" r:id="rId3"/>
    <p:sldId id="260" r:id="rId4"/>
    <p:sldId id="261" r:id="rId5"/>
    <p:sldId id="278" r:id="rId6"/>
    <p:sldId id="264" r:id="rId7"/>
    <p:sldId id="265" r:id="rId8"/>
    <p:sldId id="266" r:id="rId9"/>
    <p:sldId id="267" r:id="rId10"/>
    <p:sldId id="268" r:id="rId11"/>
    <p:sldId id="262" r:id="rId12"/>
    <p:sldId id="259" r:id="rId13"/>
    <p:sldId id="272" r:id="rId14"/>
    <p:sldId id="276" r:id="rId15"/>
    <p:sldId id="273" r:id="rId16"/>
    <p:sldId id="275" r:id="rId17"/>
    <p:sldId id="274" r:id="rId18"/>
    <p:sldId id="263" r:id="rId19"/>
    <p:sldId id="270" r:id="rId20"/>
    <p:sldId id="271" r:id="rId21"/>
    <p:sldId id="277" r:id="rId22"/>
    <p:sldId id="269" r:id="rId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 autoAdjust="0"/>
    <p:restoredTop sz="94604" autoAdjust="0"/>
  </p:normalViewPr>
  <p:slideViewPr>
    <p:cSldViewPr>
      <p:cViewPr>
        <p:scale>
          <a:sx n="75" d="100"/>
          <a:sy n="75" d="100"/>
        </p:scale>
        <p:origin x="-123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365845-EF73-4848-B396-71E91C1ED804}" type="doc">
      <dgm:prSet loTypeId="urn:microsoft.com/office/officeart/2005/8/layout/bProcess2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9E84F8C8-4335-44CA-9A4D-F7482B6DD3B4}">
      <dgm:prSet phldrT="[Texto]"/>
      <dgm:spPr/>
      <dgm:t>
        <a:bodyPr/>
        <a:lstStyle/>
        <a:p>
          <a:r>
            <a:rPr lang="es-AR" b="1" dirty="0" smtClean="0">
              <a:effectLst/>
            </a:rPr>
            <a:t>Materia </a:t>
          </a:r>
        </a:p>
        <a:p>
          <a:r>
            <a:rPr lang="es-AR" b="1" dirty="0" smtClean="0">
              <a:effectLst/>
            </a:rPr>
            <a:t>Prima</a:t>
          </a:r>
          <a:endParaRPr lang="es-AR" b="1" dirty="0">
            <a:effectLst/>
          </a:endParaRPr>
        </a:p>
      </dgm:t>
    </dgm:pt>
    <dgm:pt modelId="{EAA56BEC-422F-4961-9C86-993877435AEA}" type="parTrans" cxnId="{81169773-F06F-4DB6-AF1E-FB3629211DE9}">
      <dgm:prSet/>
      <dgm:spPr/>
      <dgm:t>
        <a:bodyPr/>
        <a:lstStyle/>
        <a:p>
          <a:endParaRPr lang="es-AR"/>
        </a:p>
      </dgm:t>
    </dgm:pt>
    <dgm:pt modelId="{A76AC0ED-B38A-4273-A32B-B3165498AFF1}" type="sibTrans" cxnId="{81169773-F06F-4DB6-AF1E-FB3629211DE9}">
      <dgm:prSet/>
      <dgm:spPr/>
      <dgm:t>
        <a:bodyPr/>
        <a:lstStyle/>
        <a:p>
          <a:endParaRPr lang="es-AR"/>
        </a:p>
      </dgm:t>
    </dgm:pt>
    <dgm:pt modelId="{AE35BB52-512F-4216-8C74-442EAF9658F1}">
      <dgm:prSet phldrT="[Texto]"/>
      <dgm:spPr/>
      <dgm:t>
        <a:bodyPr/>
        <a:lstStyle/>
        <a:p>
          <a:r>
            <a:rPr lang="es-AR" dirty="0" smtClean="0"/>
            <a:t>Corte</a:t>
          </a:r>
          <a:endParaRPr lang="es-AR" dirty="0"/>
        </a:p>
      </dgm:t>
    </dgm:pt>
    <dgm:pt modelId="{DC0B5EB5-E5C6-4D58-920E-4028460DB64B}" type="parTrans" cxnId="{5203382D-97B2-4D76-98AB-DE3DCCF231AD}">
      <dgm:prSet/>
      <dgm:spPr/>
      <dgm:t>
        <a:bodyPr/>
        <a:lstStyle/>
        <a:p>
          <a:endParaRPr lang="es-AR"/>
        </a:p>
      </dgm:t>
    </dgm:pt>
    <dgm:pt modelId="{526565F5-5712-441D-B35F-D3485816F305}" type="sibTrans" cxnId="{5203382D-97B2-4D76-98AB-DE3DCCF231AD}">
      <dgm:prSet/>
      <dgm:spPr/>
      <dgm:t>
        <a:bodyPr/>
        <a:lstStyle/>
        <a:p>
          <a:endParaRPr lang="es-AR"/>
        </a:p>
      </dgm:t>
    </dgm:pt>
    <dgm:pt modelId="{25D6D3D2-9778-419D-85BC-4FA3468A3D67}">
      <dgm:prSet phldrT="[Texto]"/>
      <dgm:spPr/>
      <dgm:t>
        <a:bodyPr/>
        <a:lstStyle/>
        <a:p>
          <a:r>
            <a:rPr lang="es-AR" dirty="0" smtClean="0"/>
            <a:t>Soldadura</a:t>
          </a:r>
          <a:endParaRPr lang="es-AR" dirty="0"/>
        </a:p>
      </dgm:t>
    </dgm:pt>
    <dgm:pt modelId="{DF8599B4-6BF4-44ED-AA5C-89E6042F512A}" type="parTrans" cxnId="{24BFFD7B-4CE6-4772-BCB3-281E57D605EA}">
      <dgm:prSet/>
      <dgm:spPr/>
      <dgm:t>
        <a:bodyPr/>
        <a:lstStyle/>
        <a:p>
          <a:endParaRPr lang="es-AR"/>
        </a:p>
      </dgm:t>
    </dgm:pt>
    <dgm:pt modelId="{EA013C51-6B73-401D-A97E-81B0C9873EA7}" type="sibTrans" cxnId="{24BFFD7B-4CE6-4772-BCB3-281E57D605EA}">
      <dgm:prSet/>
      <dgm:spPr/>
      <dgm:t>
        <a:bodyPr/>
        <a:lstStyle/>
        <a:p>
          <a:endParaRPr lang="es-AR"/>
        </a:p>
      </dgm:t>
    </dgm:pt>
    <dgm:pt modelId="{E6A688EE-5F6D-4FFC-94AF-FB31D499D542}">
      <dgm:prSet phldrT="[Texto]"/>
      <dgm:spPr/>
      <dgm:t>
        <a:bodyPr/>
        <a:lstStyle/>
        <a:p>
          <a:r>
            <a:rPr lang="es-AR" dirty="0" smtClean="0"/>
            <a:t>Pulido</a:t>
          </a:r>
          <a:endParaRPr lang="es-AR" dirty="0"/>
        </a:p>
      </dgm:t>
    </dgm:pt>
    <dgm:pt modelId="{13059E23-E1F5-4139-BB1C-C6E3EAB8F348}" type="parTrans" cxnId="{10F9C9A3-0C03-4062-AC99-AC9EA6CD89F9}">
      <dgm:prSet/>
      <dgm:spPr/>
      <dgm:t>
        <a:bodyPr/>
        <a:lstStyle/>
        <a:p>
          <a:endParaRPr lang="es-AR"/>
        </a:p>
      </dgm:t>
    </dgm:pt>
    <dgm:pt modelId="{981FFFBB-02CE-4F2B-9D91-069C8751BD4C}" type="sibTrans" cxnId="{10F9C9A3-0C03-4062-AC99-AC9EA6CD89F9}">
      <dgm:prSet/>
      <dgm:spPr/>
      <dgm:t>
        <a:bodyPr/>
        <a:lstStyle/>
        <a:p>
          <a:endParaRPr lang="es-AR"/>
        </a:p>
      </dgm:t>
    </dgm:pt>
    <dgm:pt modelId="{CAF00F69-D36F-4FB0-8AB9-382EE34A6579}">
      <dgm:prSet phldrT="[Texto]"/>
      <dgm:spPr/>
      <dgm:t>
        <a:bodyPr/>
        <a:lstStyle/>
        <a:p>
          <a:r>
            <a:rPr lang="es-AR" dirty="0" smtClean="0"/>
            <a:t>Control</a:t>
          </a:r>
        </a:p>
        <a:p>
          <a:r>
            <a:rPr lang="es-AR" dirty="0" smtClean="0"/>
            <a:t>De</a:t>
          </a:r>
        </a:p>
        <a:p>
          <a:r>
            <a:rPr lang="es-AR" dirty="0" smtClean="0"/>
            <a:t>Calidad</a:t>
          </a:r>
          <a:endParaRPr lang="es-AR" dirty="0"/>
        </a:p>
      </dgm:t>
    </dgm:pt>
    <dgm:pt modelId="{612C3121-2251-471C-B95C-63B1E7BE4EA4}" type="parTrans" cxnId="{E319051D-A32D-4FF3-B31C-A2221D6B9CC4}">
      <dgm:prSet/>
      <dgm:spPr/>
      <dgm:t>
        <a:bodyPr/>
        <a:lstStyle/>
        <a:p>
          <a:endParaRPr lang="es-AR"/>
        </a:p>
      </dgm:t>
    </dgm:pt>
    <dgm:pt modelId="{01786A67-57D3-45B9-9EA2-414F75F9CCC9}" type="sibTrans" cxnId="{E319051D-A32D-4FF3-B31C-A2221D6B9CC4}">
      <dgm:prSet/>
      <dgm:spPr/>
      <dgm:t>
        <a:bodyPr/>
        <a:lstStyle/>
        <a:p>
          <a:endParaRPr lang="es-AR"/>
        </a:p>
      </dgm:t>
    </dgm:pt>
    <dgm:pt modelId="{617C2609-EB45-42A3-8BA0-44599585603C}">
      <dgm:prSet phldrT="[Texto]"/>
      <dgm:spPr/>
      <dgm:t>
        <a:bodyPr/>
        <a:lstStyle/>
        <a:p>
          <a:r>
            <a:rPr lang="es-AR" dirty="0" smtClean="0"/>
            <a:t>Pintura</a:t>
          </a:r>
          <a:endParaRPr lang="es-AR" dirty="0"/>
        </a:p>
      </dgm:t>
    </dgm:pt>
    <dgm:pt modelId="{AC9CC373-1A20-448F-9023-12C3C00E1CBC}" type="parTrans" cxnId="{AD6CAD9F-B105-49BF-A553-D9ABD05A68A5}">
      <dgm:prSet/>
      <dgm:spPr/>
      <dgm:t>
        <a:bodyPr/>
        <a:lstStyle/>
        <a:p>
          <a:endParaRPr lang="es-AR"/>
        </a:p>
      </dgm:t>
    </dgm:pt>
    <dgm:pt modelId="{80E015A4-701C-4741-9FA3-910608A1A5DD}" type="sibTrans" cxnId="{AD6CAD9F-B105-49BF-A553-D9ABD05A68A5}">
      <dgm:prSet/>
      <dgm:spPr/>
      <dgm:t>
        <a:bodyPr/>
        <a:lstStyle/>
        <a:p>
          <a:endParaRPr lang="es-AR"/>
        </a:p>
      </dgm:t>
    </dgm:pt>
    <dgm:pt modelId="{3914AB2A-0AAA-4F53-B987-709626338E04}">
      <dgm:prSet phldrT="[Texto]"/>
      <dgm:spPr/>
      <dgm:t>
        <a:bodyPr/>
        <a:lstStyle/>
        <a:p>
          <a:r>
            <a:rPr lang="es-AR" dirty="0" smtClean="0"/>
            <a:t>Ensamble</a:t>
          </a:r>
          <a:endParaRPr lang="es-AR" dirty="0"/>
        </a:p>
      </dgm:t>
    </dgm:pt>
    <dgm:pt modelId="{B32FEB9C-DCE0-4267-8997-2C182CF60860}" type="parTrans" cxnId="{5481082D-3271-400C-ABE8-FC93D9DE87A9}">
      <dgm:prSet/>
      <dgm:spPr/>
      <dgm:t>
        <a:bodyPr/>
        <a:lstStyle/>
        <a:p>
          <a:endParaRPr lang="es-AR"/>
        </a:p>
      </dgm:t>
    </dgm:pt>
    <dgm:pt modelId="{85FFEF28-971F-44B3-A8DB-F7C254A45F91}" type="sibTrans" cxnId="{5481082D-3271-400C-ABE8-FC93D9DE87A9}">
      <dgm:prSet/>
      <dgm:spPr/>
      <dgm:t>
        <a:bodyPr/>
        <a:lstStyle/>
        <a:p>
          <a:endParaRPr lang="es-AR"/>
        </a:p>
      </dgm:t>
    </dgm:pt>
    <dgm:pt modelId="{B2E52BD7-EC53-443C-95CC-5C327F1BD2C7}">
      <dgm:prSet phldrT="[Texto]"/>
      <dgm:spPr/>
      <dgm:t>
        <a:bodyPr/>
        <a:lstStyle/>
        <a:p>
          <a:r>
            <a:rPr lang="es-AR" b="0" dirty="0" smtClean="0"/>
            <a:t>Embalaje y</a:t>
          </a:r>
        </a:p>
        <a:p>
          <a:r>
            <a:rPr lang="es-AR" b="0" dirty="0" smtClean="0"/>
            <a:t>Expedición</a:t>
          </a:r>
          <a:endParaRPr lang="es-AR" b="0" dirty="0"/>
        </a:p>
      </dgm:t>
    </dgm:pt>
    <dgm:pt modelId="{7A394A07-BA7E-4590-ADB9-DD9BF98BD83C}" type="parTrans" cxnId="{1E9165E9-8409-49AE-B0B8-991FBBEC278A}">
      <dgm:prSet/>
      <dgm:spPr/>
      <dgm:t>
        <a:bodyPr/>
        <a:lstStyle/>
        <a:p>
          <a:endParaRPr lang="es-AR"/>
        </a:p>
      </dgm:t>
    </dgm:pt>
    <dgm:pt modelId="{0E4A3BC8-FCB6-4F01-86C1-F2A7C8A67527}" type="sibTrans" cxnId="{1E9165E9-8409-49AE-B0B8-991FBBEC278A}">
      <dgm:prSet/>
      <dgm:spPr/>
      <dgm:t>
        <a:bodyPr/>
        <a:lstStyle/>
        <a:p>
          <a:endParaRPr lang="es-AR"/>
        </a:p>
      </dgm:t>
    </dgm:pt>
    <dgm:pt modelId="{EC367A7F-B976-401D-9034-D0466928D3B0}" type="pres">
      <dgm:prSet presAssocID="{C2365845-EF73-4848-B396-71E91C1ED80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4124D1F3-F49F-438A-B106-3C970F35304C}" type="pres">
      <dgm:prSet presAssocID="{9E84F8C8-4335-44CA-9A4D-F7482B6DD3B4}" presName="firstNode" presStyleLbl="node1" presStyleIdx="0" presStyleCnt="8" custLinFactNeighborX="18394" custLinFactNeighborY="-2713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98CFFDE-B6EF-41CB-94B3-FC752D013E1D}" type="pres">
      <dgm:prSet presAssocID="{A76AC0ED-B38A-4273-A32B-B3165498AFF1}" presName="sibTrans" presStyleLbl="sibTrans2D1" presStyleIdx="0" presStyleCnt="7" custScaleX="202229" custScaleY="117059"/>
      <dgm:spPr/>
      <dgm:t>
        <a:bodyPr/>
        <a:lstStyle/>
        <a:p>
          <a:endParaRPr lang="es-AR"/>
        </a:p>
      </dgm:t>
    </dgm:pt>
    <dgm:pt modelId="{C8CC9634-38CD-475C-833B-A63F4956D2A6}" type="pres">
      <dgm:prSet presAssocID="{AE35BB52-512F-4216-8C74-442EAF9658F1}" presName="middleNode" presStyleCnt="0"/>
      <dgm:spPr/>
    </dgm:pt>
    <dgm:pt modelId="{A18AB6C7-4F40-4AE8-B8C3-B0B473C741BC}" type="pres">
      <dgm:prSet presAssocID="{AE35BB52-512F-4216-8C74-442EAF9658F1}" presName="padding" presStyleLbl="node1" presStyleIdx="0" presStyleCnt="8"/>
      <dgm:spPr/>
    </dgm:pt>
    <dgm:pt modelId="{297B9C63-752D-4A9D-8B61-4CAF494516F8}" type="pres">
      <dgm:prSet presAssocID="{AE35BB52-512F-4216-8C74-442EAF9658F1}" presName="shape" presStyleLbl="node1" presStyleIdx="1" presStyleCnt="8" custScaleX="123836" custScaleY="127980" custLinFactNeighborX="23599" custLinFactNeighborY="476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82E8B9-71B3-4686-B2A5-6CCA92C05DA6}" type="pres">
      <dgm:prSet presAssocID="{526565F5-5712-441D-B35F-D3485816F305}" presName="sibTrans" presStyleLbl="sibTrans2D1" presStyleIdx="1" presStyleCnt="7"/>
      <dgm:spPr/>
      <dgm:t>
        <a:bodyPr/>
        <a:lstStyle/>
        <a:p>
          <a:endParaRPr lang="es-AR"/>
        </a:p>
      </dgm:t>
    </dgm:pt>
    <dgm:pt modelId="{FCE302B9-D1A5-4A93-BCCE-577678004595}" type="pres">
      <dgm:prSet presAssocID="{25D6D3D2-9778-419D-85BC-4FA3468A3D67}" presName="middleNode" presStyleCnt="0"/>
      <dgm:spPr/>
    </dgm:pt>
    <dgm:pt modelId="{C1FF10BA-E9E8-4B03-B88E-33371E7C2B62}" type="pres">
      <dgm:prSet presAssocID="{25D6D3D2-9778-419D-85BC-4FA3468A3D67}" presName="padding" presStyleLbl="node1" presStyleIdx="1" presStyleCnt="8"/>
      <dgm:spPr/>
    </dgm:pt>
    <dgm:pt modelId="{2220DEA6-7A60-4F70-A456-F7811CCB1201}" type="pres">
      <dgm:prSet presAssocID="{25D6D3D2-9778-419D-85BC-4FA3468A3D67}" presName="shape" presStyleLbl="node1" presStyleIdx="2" presStyleCnt="8" custScaleX="123836" custScaleY="127980" custLinFactNeighborX="-54397" custLinFactNeighborY="476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FE47AB-795B-4BD4-ACB6-8497075F20CC}" type="pres">
      <dgm:prSet presAssocID="{EA013C51-6B73-401D-A97E-81B0C9873EA7}" presName="sibTrans" presStyleLbl="sibTrans2D1" presStyleIdx="2" presStyleCnt="7"/>
      <dgm:spPr/>
      <dgm:t>
        <a:bodyPr/>
        <a:lstStyle/>
        <a:p>
          <a:endParaRPr lang="es-AR"/>
        </a:p>
      </dgm:t>
    </dgm:pt>
    <dgm:pt modelId="{B783239E-A511-4046-B335-00526ACE8618}" type="pres">
      <dgm:prSet presAssocID="{E6A688EE-5F6D-4FFC-94AF-FB31D499D542}" presName="middleNode" presStyleCnt="0"/>
      <dgm:spPr/>
    </dgm:pt>
    <dgm:pt modelId="{CAB6820B-63B8-46C8-A0DF-3D4E5C260E40}" type="pres">
      <dgm:prSet presAssocID="{E6A688EE-5F6D-4FFC-94AF-FB31D499D542}" presName="padding" presStyleLbl="node1" presStyleIdx="2" presStyleCnt="8"/>
      <dgm:spPr/>
    </dgm:pt>
    <dgm:pt modelId="{51C985B6-A111-4F04-AF02-10CF2AF99076}" type="pres">
      <dgm:prSet presAssocID="{E6A688EE-5F6D-4FFC-94AF-FB31D499D542}" presName="shape" presStyleLbl="node1" presStyleIdx="3" presStyleCnt="8" custScaleX="123836" custScaleY="127980" custLinFactY="100000" custLinFactNeighborX="99490" custLinFactNeighborY="10715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B4B0A88-849A-430A-9CC1-AAF0BA443C6F}" type="pres">
      <dgm:prSet presAssocID="{981FFFBB-02CE-4F2B-9D91-069C8751BD4C}" presName="sibTrans" presStyleLbl="sibTrans2D1" presStyleIdx="3" presStyleCnt="7"/>
      <dgm:spPr/>
      <dgm:t>
        <a:bodyPr/>
        <a:lstStyle/>
        <a:p>
          <a:endParaRPr lang="es-AR"/>
        </a:p>
      </dgm:t>
    </dgm:pt>
    <dgm:pt modelId="{9BA69DD1-463C-4ED6-B394-82870DB56BC3}" type="pres">
      <dgm:prSet presAssocID="{CAF00F69-D36F-4FB0-8AB9-382EE34A6579}" presName="middleNode" presStyleCnt="0"/>
      <dgm:spPr/>
    </dgm:pt>
    <dgm:pt modelId="{99400ED8-B11A-4C03-B9AD-26527D5E1A2F}" type="pres">
      <dgm:prSet presAssocID="{CAF00F69-D36F-4FB0-8AB9-382EE34A6579}" presName="padding" presStyleLbl="node1" presStyleIdx="3" presStyleCnt="8"/>
      <dgm:spPr/>
    </dgm:pt>
    <dgm:pt modelId="{86A64250-B3BE-4EFC-8717-EB3F61C3376F}" type="pres">
      <dgm:prSet presAssocID="{CAF00F69-D36F-4FB0-8AB9-382EE34A6579}" presName="shape" presStyleLbl="node1" presStyleIdx="4" presStyleCnt="8" custScaleX="123836" custScaleY="127980" custLinFactX="-27469" custLinFactNeighborX="-100000" custLinFactNeighborY="5327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E154F84-0FB5-4A03-BC10-F0915100A3D0}" type="pres">
      <dgm:prSet presAssocID="{01786A67-57D3-45B9-9EA2-414F75F9CCC9}" presName="sibTrans" presStyleLbl="sibTrans2D1" presStyleIdx="4" presStyleCnt="7"/>
      <dgm:spPr/>
      <dgm:t>
        <a:bodyPr/>
        <a:lstStyle/>
        <a:p>
          <a:endParaRPr lang="es-AR"/>
        </a:p>
      </dgm:t>
    </dgm:pt>
    <dgm:pt modelId="{C0AFFE8A-5B24-4BC0-B3E0-26EE62FAAFDC}" type="pres">
      <dgm:prSet presAssocID="{617C2609-EB45-42A3-8BA0-44599585603C}" presName="middleNode" presStyleCnt="0"/>
      <dgm:spPr/>
    </dgm:pt>
    <dgm:pt modelId="{B0B7B83E-3D05-4720-9216-20309E39D032}" type="pres">
      <dgm:prSet presAssocID="{617C2609-EB45-42A3-8BA0-44599585603C}" presName="padding" presStyleLbl="node1" presStyleIdx="4" presStyleCnt="8"/>
      <dgm:spPr/>
    </dgm:pt>
    <dgm:pt modelId="{CE32AD42-D2E3-4C20-9415-D4A989C95E26}" type="pres">
      <dgm:prSet presAssocID="{617C2609-EB45-42A3-8BA0-44599585603C}" presName="shape" presStyleLbl="node1" presStyleIdx="5" presStyleCnt="8" custScaleX="123836" custScaleY="127980" custLinFactY="-56122" custLinFactNeighborX="28489" custLinFactNeighborY="-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2881B7-5CA2-4801-B7C5-C4203DEA2D9A}" type="pres">
      <dgm:prSet presAssocID="{80E015A4-701C-4741-9FA3-910608A1A5DD}" presName="sibTrans" presStyleLbl="sibTrans2D1" presStyleIdx="5" presStyleCnt="7"/>
      <dgm:spPr/>
      <dgm:t>
        <a:bodyPr/>
        <a:lstStyle/>
        <a:p>
          <a:endParaRPr lang="es-AR"/>
        </a:p>
      </dgm:t>
    </dgm:pt>
    <dgm:pt modelId="{60C0460C-0D06-4D82-964C-A2F25226A6C7}" type="pres">
      <dgm:prSet presAssocID="{3914AB2A-0AAA-4F53-B987-709626338E04}" presName="middleNode" presStyleCnt="0"/>
      <dgm:spPr/>
    </dgm:pt>
    <dgm:pt modelId="{BD6EF5C5-103B-4197-AA6A-A0CDBAA8CDCE}" type="pres">
      <dgm:prSet presAssocID="{3914AB2A-0AAA-4F53-B987-709626338E04}" presName="padding" presStyleLbl="node1" presStyleIdx="5" presStyleCnt="8"/>
      <dgm:spPr/>
    </dgm:pt>
    <dgm:pt modelId="{0B63645C-6E0E-49F4-AC17-B0EF4195D8A2}" type="pres">
      <dgm:prSet presAssocID="{3914AB2A-0AAA-4F53-B987-709626338E04}" presName="shape" presStyleLbl="node1" presStyleIdx="6" presStyleCnt="8" custScaleX="123836" custScaleY="127980" custLinFactY="-56122" custLinFactNeighborX="-42511" custLinFactNeighborY="-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AD250B-E149-4DBB-945E-E5CA1432BCA2}" type="pres">
      <dgm:prSet presAssocID="{85FFEF28-971F-44B3-A8DB-F7C254A45F91}" presName="sibTrans" presStyleLbl="sibTrans2D1" presStyleIdx="6" presStyleCnt="7" custScaleX="153456"/>
      <dgm:spPr/>
      <dgm:t>
        <a:bodyPr/>
        <a:lstStyle/>
        <a:p>
          <a:endParaRPr lang="es-AR"/>
        </a:p>
      </dgm:t>
    </dgm:pt>
    <dgm:pt modelId="{F1F0991A-ED7B-4142-BE7E-BF91529E330F}" type="pres">
      <dgm:prSet presAssocID="{B2E52BD7-EC53-443C-95CC-5C327F1BD2C7}" presName="lastNode" presStyleLbl="node1" presStyleIdx="7" presStyleCnt="8" custLinFactY="73487" custLinFactNeighborX="-30367" custLinFactNeighborY="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E9165E9-8409-49AE-B0B8-991FBBEC278A}" srcId="{C2365845-EF73-4848-B396-71E91C1ED804}" destId="{B2E52BD7-EC53-443C-95CC-5C327F1BD2C7}" srcOrd="7" destOrd="0" parTransId="{7A394A07-BA7E-4590-ADB9-DD9BF98BD83C}" sibTransId="{0E4A3BC8-FCB6-4F01-86C1-F2A7C8A67527}"/>
    <dgm:cxn modelId="{66947DE3-8A38-4C4E-99C8-1E45E1C032F6}" type="presOf" srcId="{C2365845-EF73-4848-B396-71E91C1ED804}" destId="{EC367A7F-B976-401D-9034-D0466928D3B0}" srcOrd="0" destOrd="0" presId="urn:microsoft.com/office/officeart/2005/8/layout/bProcess2"/>
    <dgm:cxn modelId="{24BFFD7B-4CE6-4772-BCB3-281E57D605EA}" srcId="{C2365845-EF73-4848-B396-71E91C1ED804}" destId="{25D6D3D2-9778-419D-85BC-4FA3468A3D67}" srcOrd="2" destOrd="0" parTransId="{DF8599B4-6BF4-44ED-AA5C-89E6042F512A}" sibTransId="{EA013C51-6B73-401D-A97E-81B0C9873EA7}"/>
    <dgm:cxn modelId="{3983ECF7-693E-4821-A348-D598E063B7DB}" type="presOf" srcId="{9E84F8C8-4335-44CA-9A4D-F7482B6DD3B4}" destId="{4124D1F3-F49F-438A-B106-3C970F35304C}" srcOrd="0" destOrd="0" presId="urn:microsoft.com/office/officeart/2005/8/layout/bProcess2"/>
    <dgm:cxn modelId="{3A16C56A-46A8-4248-B727-00EFE671A1FC}" type="presOf" srcId="{AE35BB52-512F-4216-8C74-442EAF9658F1}" destId="{297B9C63-752D-4A9D-8B61-4CAF494516F8}" srcOrd="0" destOrd="0" presId="urn:microsoft.com/office/officeart/2005/8/layout/bProcess2"/>
    <dgm:cxn modelId="{B60F6C34-E88B-41D7-ACB4-BC13AB29D207}" type="presOf" srcId="{CAF00F69-D36F-4FB0-8AB9-382EE34A6579}" destId="{86A64250-B3BE-4EFC-8717-EB3F61C3376F}" srcOrd="0" destOrd="0" presId="urn:microsoft.com/office/officeart/2005/8/layout/bProcess2"/>
    <dgm:cxn modelId="{AD6CAD9F-B105-49BF-A553-D9ABD05A68A5}" srcId="{C2365845-EF73-4848-B396-71E91C1ED804}" destId="{617C2609-EB45-42A3-8BA0-44599585603C}" srcOrd="5" destOrd="0" parTransId="{AC9CC373-1A20-448F-9023-12C3C00E1CBC}" sibTransId="{80E015A4-701C-4741-9FA3-910608A1A5DD}"/>
    <dgm:cxn modelId="{1921BD9E-60B0-4E16-8907-C302FEC3D1F4}" type="presOf" srcId="{981FFFBB-02CE-4F2B-9D91-069C8751BD4C}" destId="{6B4B0A88-849A-430A-9CC1-AAF0BA443C6F}" srcOrd="0" destOrd="0" presId="urn:microsoft.com/office/officeart/2005/8/layout/bProcess2"/>
    <dgm:cxn modelId="{86A7E18A-B0A5-426E-B224-E28E2F319B2A}" type="presOf" srcId="{3914AB2A-0AAA-4F53-B987-709626338E04}" destId="{0B63645C-6E0E-49F4-AC17-B0EF4195D8A2}" srcOrd="0" destOrd="0" presId="urn:microsoft.com/office/officeart/2005/8/layout/bProcess2"/>
    <dgm:cxn modelId="{E319051D-A32D-4FF3-B31C-A2221D6B9CC4}" srcId="{C2365845-EF73-4848-B396-71E91C1ED804}" destId="{CAF00F69-D36F-4FB0-8AB9-382EE34A6579}" srcOrd="4" destOrd="0" parTransId="{612C3121-2251-471C-B95C-63B1E7BE4EA4}" sibTransId="{01786A67-57D3-45B9-9EA2-414F75F9CCC9}"/>
    <dgm:cxn modelId="{F5F4C32A-E72C-4DD6-B9F8-25671DAD4CD2}" type="presOf" srcId="{B2E52BD7-EC53-443C-95CC-5C327F1BD2C7}" destId="{F1F0991A-ED7B-4142-BE7E-BF91529E330F}" srcOrd="0" destOrd="0" presId="urn:microsoft.com/office/officeart/2005/8/layout/bProcess2"/>
    <dgm:cxn modelId="{54E0C458-C5F5-4377-A717-3BC6C68F3226}" type="presOf" srcId="{526565F5-5712-441D-B35F-D3485816F305}" destId="{3E82E8B9-71B3-4686-B2A5-6CCA92C05DA6}" srcOrd="0" destOrd="0" presId="urn:microsoft.com/office/officeart/2005/8/layout/bProcess2"/>
    <dgm:cxn modelId="{64953063-3C09-4CCE-BB14-4EF33F66C611}" type="presOf" srcId="{EA013C51-6B73-401D-A97E-81B0C9873EA7}" destId="{F9FE47AB-795B-4BD4-ACB6-8497075F20CC}" srcOrd="0" destOrd="0" presId="urn:microsoft.com/office/officeart/2005/8/layout/bProcess2"/>
    <dgm:cxn modelId="{60E2BB39-FA60-4925-8D48-B8F265C0AEE7}" type="presOf" srcId="{01786A67-57D3-45B9-9EA2-414F75F9CCC9}" destId="{1E154F84-0FB5-4A03-BC10-F0915100A3D0}" srcOrd="0" destOrd="0" presId="urn:microsoft.com/office/officeart/2005/8/layout/bProcess2"/>
    <dgm:cxn modelId="{10F9C9A3-0C03-4062-AC99-AC9EA6CD89F9}" srcId="{C2365845-EF73-4848-B396-71E91C1ED804}" destId="{E6A688EE-5F6D-4FFC-94AF-FB31D499D542}" srcOrd="3" destOrd="0" parTransId="{13059E23-E1F5-4139-BB1C-C6E3EAB8F348}" sibTransId="{981FFFBB-02CE-4F2B-9D91-069C8751BD4C}"/>
    <dgm:cxn modelId="{3AA6352F-BF4F-4C2D-BAD4-36F3A19E63B6}" type="presOf" srcId="{A76AC0ED-B38A-4273-A32B-B3165498AFF1}" destId="{398CFFDE-B6EF-41CB-94B3-FC752D013E1D}" srcOrd="0" destOrd="0" presId="urn:microsoft.com/office/officeart/2005/8/layout/bProcess2"/>
    <dgm:cxn modelId="{5B11DC70-9517-4212-9985-78CCE94DE965}" type="presOf" srcId="{617C2609-EB45-42A3-8BA0-44599585603C}" destId="{CE32AD42-D2E3-4C20-9415-D4A989C95E26}" srcOrd="0" destOrd="0" presId="urn:microsoft.com/office/officeart/2005/8/layout/bProcess2"/>
    <dgm:cxn modelId="{5203382D-97B2-4D76-98AB-DE3DCCF231AD}" srcId="{C2365845-EF73-4848-B396-71E91C1ED804}" destId="{AE35BB52-512F-4216-8C74-442EAF9658F1}" srcOrd="1" destOrd="0" parTransId="{DC0B5EB5-E5C6-4D58-920E-4028460DB64B}" sibTransId="{526565F5-5712-441D-B35F-D3485816F305}"/>
    <dgm:cxn modelId="{70887561-C919-4A56-9D39-6E8280D9E07A}" type="presOf" srcId="{80E015A4-701C-4741-9FA3-910608A1A5DD}" destId="{162881B7-5CA2-4801-B7C5-C4203DEA2D9A}" srcOrd="0" destOrd="0" presId="urn:microsoft.com/office/officeart/2005/8/layout/bProcess2"/>
    <dgm:cxn modelId="{81169773-F06F-4DB6-AF1E-FB3629211DE9}" srcId="{C2365845-EF73-4848-B396-71E91C1ED804}" destId="{9E84F8C8-4335-44CA-9A4D-F7482B6DD3B4}" srcOrd="0" destOrd="0" parTransId="{EAA56BEC-422F-4961-9C86-993877435AEA}" sibTransId="{A76AC0ED-B38A-4273-A32B-B3165498AFF1}"/>
    <dgm:cxn modelId="{9F042F93-F6AA-4E1F-B983-17B49AB3315F}" type="presOf" srcId="{E6A688EE-5F6D-4FFC-94AF-FB31D499D542}" destId="{51C985B6-A111-4F04-AF02-10CF2AF99076}" srcOrd="0" destOrd="0" presId="urn:microsoft.com/office/officeart/2005/8/layout/bProcess2"/>
    <dgm:cxn modelId="{5481082D-3271-400C-ABE8-FC93D9DE87A9}" srcId="{C2365845-EF73-4848-B396-71E91C1ED804}" destId="{3914AB2A-0AAA-4F53-B987-709626338E04}" srcOrd="6" destOrd="0" parTransId="{B32FEB9C-DCE0-4267-8997-2C182CF60860}" sibTransId="{85FFEF28-971F-44B3-A8DB-F7C254A45F91}"/>
    <dgm:cxn modelId="{9C61BF74-7DCC-4A6E-875E-89519FFB2B4A}" type="presOf" srcId="{25D6D3D2-9778-419D-85BC-4FA3468A3D67}" destId="{2220DEA6-7A60-4F70-A456-F7811CCB1201}" srcOrd="0" destOrd="0" presId="urn:microsoft.com/office/officeart/2005/8/layout/bProcess2"/>
    <dgm:cxn modelId="{CB79AB4A-EADF-44F7-A1B8-323613EFCDA0}" type="presOf" srcId="{85FFEF28-971F-44B3-A8DB-F7C254A45F91}" destId="{2CAD250B-E149-4DBB-945E-E5CA1432BCA2}" srcOrd="0" destOrd="0" presId="urn:microsoft.com/office/officeart/2005/8/layout/bProcess2"/>
    <dgm:cxn modelId="{7CAFAAED-B98B-41F8-BF9E-13092AA512F6}" type="presParOf" srcId="{EC367A7F-B976-401D-9034-D0466928D3B0}" destId="{4124D1F3-F49F-438A-B106-3C970F35304C}" srcOrd="0" destOrd="0" presId="urn:microsoft.com/office/officeart/2005/8/layout/bProcess2"/>
    <dgm:cxn modelId="{79C1217F-0B00-4540-A5DD-F66463D09F4C}" type="presParOf" srcId="{EC367A7F-B976-401D-9034-D0466928D3B0}" destId="{398CFFDE-B6EF-41CB-94B3-FC752D013E1D}" srcOrd="1" destOrd="0" presId="urn:microsoft.com/office/officeart/2005/8/layout/bProcess2"/>
    <dgm:cxn modelId="{A1926558-FDF2-4D9B-9652-4EF8D371160F}" type="presParOf" srcId="{EC367A7F-B976-401D-9034-D0466928D3B0}" destId="{C8CC9634-38CD-475C-833B-A63F4956D2A6}" srcOrd="2" destOrd="0" presId="urn:microsoft.com/office/officeart/2005/8/layout/bProcess2"/>
    <dgm:cxn modelId="{7AC9922C-CCE0-425A-9726-4ADDB1CE0499}" type="presParOf" srcId="{C8CC9634-38CD-475C-833B-A63F4956D2A6}" destId="{A18AB6C7-4F40-4AE8-B8C3-B0B473C741BC}" srcOrd="0" destOrd="0" presId="urn:microsoft.com/office/officeart/2005/8/layout/bProcess2"/>
    <dgm:cxn modelId="{35FE264D-87B5-41DB-ABAB-0A3C0D472C01}" type="presParOf" srcId="{C8CC9634-38CD-475C-833B-A63F4956D2A6}" destId="{297B9C63-752D-4A9D-8B61-4CAF494516F8}" srcOrd="1" destOrd="0" presId="urn:microsoft.com/office/officeart/2005/8/layout/bProcess2"/>
    <dgm:cxn modelId="{FC1BCEFA-8765-42EA-85A4-46D7A463CCBA}" type="presParOf" srcId="{EC367A7F-B976-401D-9034-D0466928D3B0}" destId="{3E82E8B9-71B3-4686-B2A5-6CCA92C05DA6}" srcOrd="3" destOrd="0" presId="urn:microsoft.com/office/officeart/2005/8/layout/bProcess2"/>
    <dgm:cxn modelId="{D784EF26-41E6-4C9D-A7A8-74F9F0A99D63}" type="presParOf" srcId="{EC367A7F-B976-401D-9034-D0466928D3B0}" destId="{FCE302B9-D1A5-4A93-BCCE-577678004595}" srcOrd="4" destOrd="0" presId="urn:microsoft.com/office/officeart/2005/8/layout/bProcess2"/>
    <dgm:cxn modelId="{64019BF0-3962-4C8A-AECA-FCB9FCB927B4}" type="presParOf" srcId="{FCE302B9-D1A5-4A93-BCCE-577678004595}" destId="{C1FF10BA-E9E8-4B03-B88E-33371E7C2B62}" srcOrd="0" destOrd="0" presId="urn:microsoft.com/office/officeart/2005/8/layout/bProcess2"/>
    <dgm:cxn modelId="{7E4E23BE-ED90-4493-9CEC-37B654FE76DD}" type="presParOf" srcId="{FCE302B9-D1A5-4A93-BCCE-577678004595}" destId="{2220DEA6-7A60-4F70-A456-F7811CCB1201}" srcOrd="1" destOrd="0" presId="urn:microsoft.com/office/officeart/2005/8/layout/bProcess2"/>
    <dgm:cxn modelId="{25379FF2-FBEF-4249-9236-879691B01601}" type="presParOf" srcId="{EC367A7F-B976-401D-9034-D0466928D3B0}" destId="{F9FE47AB-795B-4BD4-ACB6-8497075F20CC}" srcOrd="5" destOrd="0" presId="urn:microsoft.com/office/officeart/2005/8/layout/bProcess2"/>
    <dgm:cxn modelId="{D9307FD3-2F47-4B1F-BB32-6117301E7FD8}" type="presParOf" srcId="{EC367A7F-B976-401D-9034-D0466928D3B0}" destId="{B783239E-A511-4046-B335-00526ACE8618}" srcOrd="6" destOrd="0" presId="urn:microsoft.com/office/officeart/2005/8/layout/bProcess2"/>
    <dgm:cxn modelId="{471B0664-BDE1-484D-93E8-2076A3C018A5}" type="presParOf" srcId="{B783239E-A511-4046-B335-00526ACE8618}" destId="{CAB6820B-63B8-46C8-A0DF-3D4E5C260E40}" srcOrd="0" destOrd="0" presId="urn:microsoft.com/office/officeart/2005/8/layout/bProcess2"/>
    <dgm:cxn modelId="{DC9DF958-EF30-4F30-AA75-217559C31625}" type="presParOf" srcId="{B783239E-A511-4046-B335-00526ACE8618}" destId="{51C985B6-A111-4F04-AF02-10CF2AF99076}" srcOrd="1" destOrd="0" presId="urn:microsoft.com/office/officeart/2005/8/layout/bProcess2"/>
    <dgm:cxn modelId="{1A7B113D-2C15-4A6E-90E6-C05E7BA09185}" type="presParOf" srcId="{EC367A7F-B976-401D-9034-D0466928D3B0}" destId="{6B4B0A88-849A-430A-9CC1-AAF0BA443C6F}" srcOrd="7" destOrd="0" presId="urn:microsoft.com/office/officeart/2005/8/layout/bProcess2"/>
    <dgm:cxn modelId="{525E9A29-8929-4F33-ADFC-CEF081A68688}" type="presParOf" srcId="{EC367A7F-B976-401D-9034-D0466928D3B0}" destId="{9BA69DD1-463C-4ED6-B394-82870DB56BC3}" srcOrd="8" destOrd="0" presId="urn:microsoft.com/office/officeart/2005/8/layout/bProcess2"/>
    <dgm:cxn modelId="{15C96B95-2F72-403F-9211-ADA85C472F9F}" type="presParOf" srcId="{9BA69DD1-463C-4ED6-B394-82870DB56BC3}" destId="{99400ED8-B11A-4C03-B9AD-26527D5E1A2F}" srcOrd="0" destOrd="0" presId="urn:microsoft.com/office/officeart/2005/8/layout/bProcess2"/>
    <dgm:cxn modelId="{DA7E8532-6B28-42D7-B823-0ECFD3393A03}" type="presParOf" srcId="{9BA69DD1-463C-4ED6-B394-82870DB56BC3}" destId="{86A64250-B3BE-4EFC-8717-EB3F61C3376F}" srcOrd="1" destOrd="0" presId="urn:microsoft.com/office/officeart/2005/8/layout/bProcess2"/>
    <dgm:cxn modelId="{5E9CC3A2-F435-4AAC-8D94-2D1A1125148A}" type="presParOf" srcId="{EC367A7F-B976-401D-9034-D0466928D3B0}" destId="{1E154F84-0FB5-4A03-BC10-F0915100A3D0}" srcOrd="9" destOrd="0" presId="urn:microsoft.com/office/officeart/2005/8/layout/bProcess2"/>
    <dgm:cxn modelId="{AD158B85-415E-4D47-A0F0-EAC16BC52D0A}" type="presParOf" srcId="{EC367A7F-B976-401D-9034-D0466928D3B0}" destId="{C0AFFE8A-5B24-4BC0-B3E0-26EE62FAAFDC}" srcOrd="10" destOrd="0" presId="urn:microsoft.com/office/officeart/2005/8/layout/bProcess2"/>
    <dgm:cxn modelId="{E7111479-EB10-4AE1-AE05-DD050CC3861C}" type="presParOf" srcId="{C0AFFE8A-5B24-4BC0-B3E0-26EE62FAAFDC}" destId="{B0B7B83E-3D05-4720-9216-20309E39D032}" srcOrd="0" destOrd="0" presId="urn:microsoft.com/office/officeart/2005/8/layout/bProcess2"/>
    <dgm:cxn modelId="{98F311CC-44D6-427C-A6BE-962715464DB2}" type="presParOf" srcId="{C0AFFE8A-5B24-4BC0-B3E0-26EE62FAAFDC}" destId="{CE32AD42-D2E3-4C20-9415-D4A989C95E26}" srcOrd="1" destOrd="0" presId="urn:microsoft.com/office/officeart/2005/8/layout/bProcess2"/>
    <dgm:cxn modelId="{1B9DC35F-1196-4AB9-8341-23681CB93082}" type="presParOf" srcId="{EC367A7F-B976-401D-9034-D0466928D3B0}" destId="{162881B7-5CA2-4801-B7C5-C4203DEA2D9A}" srcOrd="11" destOrd="0" presId="urn:microsoft.com/office/officeart/2005/8/layout/bProcess2"/>
    <dgm:cxn modelId="{18F157A2-E522-4795-997B-343E64D852C5}" type="presParOf" srcId="{EC367A7F-B976-401D-9034-D0466928D3B0}" destId="{60C0460C-0D06-4D82-964C-A2F25226A6C7}" srcOrd="12" destOrd="0" presId="urn:microsoft.com/office/officeart/2005/8/layout/bProcess2"/>
    <dgm:cxn modelId="{D74240F4-5514-424C-B2B4-9CE4639043BE}" type="presParOf" srcId="{60C0460C-0D06-4D82-964C-A2F25226A6C7}" destId="{BD6EF5C5-103B-4197-AA6A-A0CDBAA8CDCE}" srcOrd="0" destOrd="0" presId="urn:microsoft.com/office/officeart/2005/8/layout/bProcess2"/>
    <dgm:cxn modelId="{99B2209B-06B8-44C6-9766-6CCBA98DD93E}" type="presParOf" srcId="{60C0460C-0D06-4D82-964C-A2F25226A6C7}" destId="{0B63645C-6E0E-49F4-AC17-B0EF4195D8A2}" srcOrd="1" destOrd="0" presId="urn:microsoft.com/office/officeart/2005/8/layout/bProcess2"/>
    <dgm:cxn modelId="{FB987BFB-713F-4BFC-9B00-470776640A8F}" type="presParOf" srcId="{EC367A7F-B976-401D-9034-D0466928D3B0}" destId="{2CAD250B-E149-4DBB-945E-E5CA1432BCA2}" srcOrd="13" destOrd="0" presId="urn:microsoft.com/office/officeart/2005/8/layout/bProcess2"/>
    <dgm:cxn modelId="{CCE658A2-A302-42FC-80BF-8260C00F29D6}" type="presParOf" srcId="{EC367A7F-B976-401D-9034-D0466928D3B0}" destId="{F1F0991A-ED7B-4142-BE7E-BF91529E330F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24D1F3-F49F-438A-B106-3C970F35304C}">
      <dsp:nvSpPr>
        <dsp:cNvPr id="0" name=""/>
        <dsp:cNvSpPr/>
      </dsp:nvSpPr>
      <dsp:spPr>
        <a:xfrm>
          <a:off x="288040" y="432044"/>
          <a:ext cx="1543390" cy="154339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>
              <a:effectLst/>
            </a:rPr>
            <a:t>Materia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>
              <a:effectLst/>
            </a:rPr>
            <a:t>Prima</a:t>
          </a:r>
          <a:endParaRPr lang="es-AR" sz="1800" b="1" kern="1200" dirty="0">
            <a:effectLst/>
          </a:endParaRPr>
        </a:p>
      </dsp:txBody>
      <dsp:txXfrm>
        <a:off x="288040" y="432044"/>
        <a:ext cx="1543390" cy="1543390"/>
      </dsp:txXfrm>
    </dsp:sp>
    <dsp:sp modelId="{398CFFDE-B6EF-41CB-94B3-FC752D013E1D}">
      <dsp:nvSpPr>
        <dsp:cNvPr id="0" name=""/>
        <dsp:cNvSpPr/>
      </dsp:nvSpPr>
      <dsp:spPr>
        <a:xfrm rot="10855177">
          <a:off x="722126" y="2412251"/>
          <a:ext cx="632337" cy="2543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7B9C63-752D-4A9D-8B61-4CAF494516F8}">
      <dsp:nvSpPr>
        <dsp:cNvPr id="0" name=""/>
        <dsp:cNvSpPr/>
      </dsp:nvSpPr>
      <dsp:spPr>
        <a:xfrm>
          <a:off x="381372" y="3096346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2403777"/>
                <a:satOff val="-1236"/>
                <a:lumOff val="-532"/>
                <a:alphaOff val="0"/>
                <a:tint val="43000"/>
                <a:satMod val="165000"/>
              </a:schemeClr>
            </a:gs>
            <a:gs pos="55000">
              <a:schemeClr val="accent3">
                <a:hueOff val="-2403777"/>
                <a:satOff val="-1236"/>
                <a:lumOff val="-532"/>
                <a:alphaOff val="0"/>
                <a:tint val="83000"/>
                <a:satMod val="155000"/>
              </a:schemeClr>
            </a:gs>
            <a:gs pos="100000">
              <a:schemeClr val="accent3">
                <a:hueOff val="-2403777"/>
                <a:satOff val="-1236"/>
                <a:lumOff val="-532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Corte</a:t>
          </a:r>
          <a:endParaRPr lang="es-AR" sz="1600" kern="1200" dirty="0"/>
        </a:p>
      </dsp:txBody>
      <dsp:txXfrm>
        <a:off x="381372" y="3096346"/>
        <a:ext cx="1274818" cy="1317478"/>
      </dsp:txXfrm>
    </dsp:sp>
    <dsp:sp modelId="{3E82E8B9-71B3-4686-B2A5-6CCA92C05DA6}">
      <dsp:nvSpPr>
        <dsp:cNvPr id="0" name=""/>
        <dsp:cNvSpPr/>
      </dsp:nvSpPr>
      <dsp:spPr>
        <a:xfrm rot="5400000">
          <a:off x="1508329" y="3692189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2804407"/>
                <a:satOff val="-1442"/>
                <a:lumOff val="-621"/>
                <a:alphaOff val="0"/>
                <a:tint val="43000"/>
                <a:satMod val="165000"/>
              </a:schemeClr>
            </a:gs>
            <a:gs pos="55000">
              <a:schemeClr val="accent3">
                <a:hueOff val="-2804407"/>
                <a:satOff val="-1442"/>
                <a:lumOff val="-621"/>
                <a:alphaOff val="0"/>
                <a:tint val="83000"/>
                <a:satMod val="155000"/>
              </a:schemeClr>
            </a:gs>
            <a:gs pos="100000">
              <a:schemeClr val="accent3">
                <a:hueOff val="-2804407"/>
                <a:satOff val="-1442"/>
                <a:lumOff val="-621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20DEA6-7A60-4F70-A456-F7811CCB1201}">
      <dsp:nvSpPr>
        <dsp:cNvPr id="0" name=""/>
        <dsp:cNvSpPr/>
      </dsp:nvSpPr>
      <dsp:spPr>
        <a:xfrm>
          <a:off x="1893534" y="3096346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4807554"/>
                <a:satOff val="-2472"/>
                <a:lumOff val="-1064"/>
                <a:alphaOff val="0"/>
                <a:tint val="43000"/>
                <a:satMod val="165000"/>
              </a:schemeClr>
            </a:gs>
            <a:gs pos="55000">
              <a:schemeClr val="accent3">
                <a:hueOff val="-4807554"/>
                <a:satOff val="-2472"/>
                <a:lumOff val="-1064"/>
                <a:alphaOff val="0"/>
                <a:tint val="83000"/>
                <a:satMod val="155000"/>
              </a:schemeClr>
            </a:gs>
            <a:gs pos="100000">
              <a:schemeClr val="accent3">
                <a:hueOff val="-4807554"/>
                <a:satOff val="-2472"/>
                <a:lumOff val="-1064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Soldadura</a:t>
          </a:r>
          <a:endParaRPr lang="es-AR" sz="1600" kern="1200" dirty="0"/>
        </a:p>
      </dsp:txBody>
      <dsp:txXfrm>
        <a:off x="1893534" y="3096346"/>
        <a:ext cx="1274818" cy="1317478"/>
      </dsp:txXfrm>
    </dsp:sp>
    <dsp:sp modelId="{F9FE47AB-795B-4BD4-ACB6-8497075F20CC}">
      <dsp:nvSpPr>
        <dsp:cNvPr id="0" name=""/>
        <dsp:cNvSpPr/>
      </dsp:nvSpPr>
      <dsp:spPr>
        <a:xfrm rot="5399982">
          <a:off x="3056499" y="3692185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43000"/>
                <a:satMod val="165000"/>
              </a:schemeClr>
            </a:gs>
            <a:gs pos="55000">
              <a:schemeClr val="accent3">
                <a:hueOff val="-5608813"/>
                <a:satOff val="-2884"/>
                <a:lumOff val="-1242"/>
                <a:alphaOff val="0"/>
                <a:tint val="83000"/>
                <a:satMod val="155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C985B6-A111-4F04-AF02-10CF2AF99076}">
      <dsp:nvSpPr>
        <dsp:cNvPr id="0" name=""/>
        <dsp:cNvSpPr/>
      </dsp:nvSpPr>
      <dsp:spPr>
        <a:xfrm>
          <a:off x="3477711" y="3096338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7211331"/>
                <a:satOff val="-3708"/>
                <a:lumOff val="-1596"/>
                <a:alphaOff val="0"/>
                <a:tint val="43000"/>
                <a:satMod val="165000"/>
              </a:schemeClr>
            </a:gs>
            <a:gs pos="55000">
              <a:schemeClr val="accent3">
                <a:hueOff val="-7211331"/>
                <a:satOff val="-3708"/>
                <a:lumOff val="-1596"/>
                <a:alphaOff val="0"/>
                <a:tint val="83000"/>
                <a:satMod val="155000"/>
              </a:schemeClr>
            </a:gs>
            <a:gs pos="100000">
              <a:schemeClr val="accent3">
                <a:hueOff val="-7211331"/>
                <a:satOff val="-3708"/>
                <a:lumOff val="-1596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Pulido</a:t>
          </a:r>
          <a:endParaRPr lang="es-AR" sz="1600" kern="1200" dirty="0"/>
        </a:p>
      </dsp:txBody>
      <dsp:txXfrm>
        <a:off x="3477711" y="3096338"/>
        <a:ext cx="1274818" cy="1317478"/>
      </dsp:txXfrm>
    </dsp:sp>
    <dsp:sp modelId="{6B4B0A88-849A-430A-9CC1-AAF0BA443C6F}">
      <dsp:nvSpPr>
        <dsp:cNvPr id="0" name=""/>
        <dsp:cNvSpPr/>
      </dsp:nvSpPr>
      <dsp:spPr>
        <a:xfrm rot="21553728">
          <a:off x="3834317" y="2896538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8413219"/>
                <a:satOff val="-4326"/>
                <a:lumOff val="-1863"/>
                <a:alphaOff val="0"/>
                <a:tint val="43000"/>
                <a:satMod val="165000"/>
              </a:schemeClr>
            </a:gs>
            <a:gs pos="55000">
              <a:schemeClr val="accent3">
                <a:hueOff val="-8413219"/>
                <a:satOff val="-4326"/>
                <a:lumOff val="-1863"/>
                <a:alphaOff val="0"/>
                <a:tint val="83000"/>
                <a:satMod val="155000"/>
              </a:schemeClr>
            </a:gs>
            <a:gs pos="100000">
              <a:schemeClr val="accent3">
                <a:hueOff val="-8413219"/>
                <a:satOff val="-4326"/>
                <a:lumOff val="-1863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A64250-B3BE-4EFC-8717-EB3F61C3376F}">
      <dsp:nvSpPr>
        <dsp:cNvPr id="0" name=""/>
        <dsp:cNvSpPr/>
      </dsp:nvSpPr>
      <dsp:spPr>
        <a:xfrm>
          <a:off x="3456386" y="1512172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9615108"/>
                <a:satOff val="-4944"/>
                <a:lumOff val="-2129"/>
                <a:alphaOff val="0"/>
                <a:tint val="43000"/>
                <a:satMod val="165000"/>
              </a:schemeClr>
            </a:gs>
            <a:gs pos="55000">
              <a:schemeClr val="accent3">
                <a:hueOff val="-9615108"/>
                <a:satOff val="-4944"/>
                <a:lumOff val="-2129"/>
                <a:alphaOff val="0"/>
                <a:tint val="83000"/>
                <a:satMod val="155000"/>
              </a:schemeClr>
            </a:gs>
            <a:gs pos="100000">
              <a:schemeClr val="accent3">
                <a:hueOff val="-9615108"/>
                <a:satOff val="-4944"/>
                <a:lumOff val="-2129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Control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Calidad</a:t>
          </a:r>
          <a:endParaRPr lang="es-AR" sz="1600" kern="1200" dirty="0"/>
        </a:p>
      </dsp:txBody>
      <dsp:txXfrm>
        <a:off x="3456386" y="1512172"/>
        <a:ext cx="1274818" cy="1317478"/>
      </dsp:txXfrm>
    </dsp:sp>
    <dsp:sp modelId="{1E154F84-0FB5-4A03-BC10-F0915100A3D0}">
      <dsp:nvSpPr>
        <dsp:cNvPr id="0" name=""/>
        <dsp:cNvSpPr/>
      </dsp:nvSpPr>
      <dsp:spPr>
        <a:xfrm rot="5245910">
          <a:off x="4630007" y="2071850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11217626"/>
                <a:satOff val="-5768"/>
                <a:lumOff val="-2483"/>
                <a:alphaOff val="0"/>
                <a:tint val="43000"/>
                <a:satMod val="165000"/>
              </a:schemeClr>
            </a:gs>
            <a:gs pos="55000">
              <a:schemeClr val="accent3">
                <a:hueOff val="-11217626"/>
                <a:satOff val="-5768"/>
                <a:lumOff val="-2483"/>
                <a:alphaOff val="0"/>
                <a:tint val="83000"/>
                <a:satMod val="155000"/>
              </a:schemeClr>
            </a:gs>
            <a:gs pos="100000">
              <a:schemeClr val="accent3">
                <a:hueOff val="-11217626"/>
                <a:satOff val="-5768"/>
                <a:lumOff val="-2483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2AD42-D2E3-4C20-9415-D4A989C95E26}">
      <dsp:nvSpPr>
        <dsp:cNvPr id="0" name=""/>
        <dsp:cNvSpPr/>
      </dsp:nvSpPr>
      <dsp:spPr>
        <a:xfrm>
          <a:off x="5061882" y="1440160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12018885"/>
                <a:satOff val="-6180"/>
                <a:lumOff val="-2661"/>
                <a:alphaOff val="0"/>
                <a:tint val="43000"/>
                <a:satMod val="165000"/>
              </a:schemeClr>
            </a:gs>
            <a:gs pos="55000">
              <a:schemeClr val="accent3">
                <a:hueOff val="-12018885"/>
                <a:satOff val="-6180"/>
                <a:lumOff val="-2661"/>
                <a:alphaOff val="0"/>
                <a:tint val="83000"/>
                <a:satMod val="155000"/>
              </a:schemeClr>
            </a:gs>
            <a:gs pos="100000">
              <a:schemeClr val="accent3">
                <a:hueOff val="-12018885"/>
                <a:satOff val="-6180"/>
                <a:lumOff val="-2661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Pintura</a:t>
          </a:r>
          <a:endParaRPr lang="es-AR" sz="1600" kern="1200" dirty="0"/>
        </a:p>
      </dsp:txBody>
      <dsp:txXfrm>
        <a:off x="5061882" y="1440160"/>
        <a:ext cx="1274818" cy="1317478"/>
      </dsp:txXfrm>
    </dsp:sp>
    <dsp:sp modelId="{162881B7-5CA2-4801-B7C5-C4203DEA2D9A}">
      <dsp:nvSpPr>
        <dsp:cNvPr id="0" name=""/>
        <dsp:cNvSpPr/>
      </dsp:nvSpPr>
      <dsp:spPr>
        <a:xfrm rot="5400000">
          <a:off x="6224850" y="2036004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14022032"/>
                <a:satOff val="-7210"/>
                <a:lumOff val="-3104"/>
                <a:alphaOff val="0"/>
                <a:tint val="43000"/>
                <a:satMod val="165000"/>
              </a:schemeClr>
            </a:gs>
            <a:gs pos="55000">
              <a:schemeClr val="accent3">
                <a:hueOff val="-14022032"/>
                <a:satOff val="-7210"/>
                <a:lumOff val="-3104"/>
                <a:alphaOff val="0"/>
                <a:tint val="83000"/>
                <a:satMod val="155000"/>
              </a:schemeClr>
            </a:gs>
            <a:gs pos="100000">
              <a:schemeClr val="accent3">
                <a:hueOff val="-14022032"/>
                <a:satOff val="-7210"/>
                <a:lumOff val="-3104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63645C-6E0E-49F4-AC17-B0EF4195D8A2}">
      <dsp:nvSpPr>
        <dsp:cNvPr id="0" name=""/>
        <dsp:cNvSpPr/>
      </dsp:nvSpPr>
      <dsp:spPr>
        <a:xfrm>
          <a:off x="6646064" y="1440160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14422662"/>
                <a:satOff val="-7416"/>
                <a:lumOff val="-3193"/>
                <a:alphaOff val="0"/>
                <a:tint val="43000"/>
                <a:satMod val="165000"/>
              </a:schemeClr>
            </a:gs>
            <a:gs pos="55000">
              <a:schemeClr val="accent3">
                <a:hueOff val="-14422662"/>
                <a:satOff val="-7416"/>
                <a:lumOff val="-3193"/>
                <a:alphaOff val="0"/>
                <a:tint val="83000"/>
                <a:satMod val="155000"/>
              </a:schemeClr>
            </a:gs>
            <a:gs pos="100000">
              <a:schemeClr val="accent3">
                <a:hueOff val="-14422662"/>
                <a:satOff val="-7416"/>
                <a:lumOff val="-3193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Ensamble</a:t>
          </a:r>
          <a:endParaRPr lang="es-AR" sz="1600" kern="1200" dirty="0"/>
        </a:p>
      </dsp:txBody>
      <dsp:txXfrm>
        <a:off x="6646064" y="1440160"/>
        <a:ext cx="1274818" cy="1317478"/>
      </dsp:txXfrm>
    </dsp:sp>
    <dsp:sp modelId="{2CAD250B-E149-4DBB-945E-E5CA1432BCA2}">
      <dsp:nvSpPr>
        <dsp:cNvPr id="0" name=""/>
        <dsp:cNvSpPr/>
      </dsp:nvSpPr>
      <dsp:spPr>
        <a:xfrm rot="10848498">
          <a:off x="6998599" y="3050062"/>
          <a:ext cx="540186" cy="193035"/>
        </a:xfrm>
        <a:prstGeom prst="triangle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43000"/>
                <a:satMod val="165000"/>
              </a:schemeClr>
            </a:gs>
            <a:gs pos="55000">
              <a:schemeClr val="accent3">
                <a:hueOff val="-16826439"/>
                <a:satOff val="-8652"/>
                <a:lumOff val="-3725"/>
                <a:alphaOff val="0"/>
                <a:tint val="83000"/>
                <a:satMod val="155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0991A-ED7B-4142-BE7E-BF91529E330F}">
      <dsp:nvSpPr>
        <dsp:cNvPr id="0" name=""/>
        <dsp:cNvSpPr/>
      </dsp:nvSpPr>
      <dsp:spPr>
        <a:xfrm>
          <a:off x="6480723" y="3528393"/>
          <a:ext cx="1543390" cy="1543390"/>
        </a:xfrm>
        <a:prstGeom prst="ellipse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43000"/>
                <a:satMod val="165000"/>
              </a:schemeClr>
            </a:gs>
            <a:gs pos="55000">
              <a:schemeClr val="accent3">
                <a:hueOff val="-16826439"/>
                <a:satOff val="-8652"/>
                <a:lumOff val="-3725"/>
                <a:alphaOff val="0"/>
                <a:tint val="83000"/>
                <a:satMod val="155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0" kern="1200" dirty="0" smtClean="0"/>
            <a:t>Embalaje 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0" kern="1200" dirty="0" smtClean="0"/>
            <a:t>Expedición</a:t>
          </a:r>
          <a:endParaRPr lang="es-AR" sz="1800" b="0" kern="1200" dirty="0"/>
        </a:p>
      </dsp:txBody>
      <dsp:txXfrm>
        <a:off x="6480723" y="3528393"/>
        <a:ext cx="1543390" cy="1543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C247D-ED8B-45CF-B553-37729D048AD6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CDEE8-E56D-48C4-83CC-E6685DE3E4C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44809D-EF54-4966-A24E-C6C0F0B167CB}" type="datetimeFigureOut">
              <a:rPr lang="es-AR" smtClean="0"/>
              <a:pPr/>
              <a:t>18/06/2011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90266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71.12  Estructura de las Organizaciones</a:t>
            </a:r>
            <a:endParaRPr lang="es-AR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3356992"/>
            <a:ext cx="7498080" cy="28914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4000" dirty="0" smtClean="0"/>
              <a:t>Presentación del Trabajo Práctico</a:t>
            </a:r>
          </a:p>
          <a:p>
            <a:pPr>
              <a:buNone/>
            </a:pPr>
            <a:endParaRPr lang="es-AR" sz="2200" dirty="0" smtClean="0"/>
          </a:p>
          <a:p>
            <a:pPr>
              <a:buNone/>
            </a:pPr>
            <a:r>
              <a:rPr lang="es-AR" u="sng" dirty="0" smtClean="0"/>
              <a:t>Ayudante</a:t>
            </a:r>
            <a:r>
              <a:rPr lang="es-AR" sz="2200" u="sng" dirty="0" smtClean="0"/>
              <a:t> </a:t>
            </a:r>
            <a:r>
              <a:rPr lang="es-AR" dirty="0" smtClean="0"/>
              <a:t>: Ing. Norberto </a:t>
            </a:r>
            <a:r>
              <a:rPr lang="es-AR" dirty="0" err="1" smtClean="0"/>
              <a:t>Barmack</a:t>
            </a:r>
            <a:endParaRPr lang="es-AR" dirty="0" smtClean="0"/>
          </a:p>
          <a:p>
            <a:pPr>
              <a:buNone/>
            </a:pPr>
            <a:endParaRPr lang="es-AR" sz="1200" dirty="0" smtClean="0"/>
          </a:p>
          <a:p>
            <a:pPr>
              <a:buNone/>
            </a:pPr>
            <a:r>
              <a:rPr lang="es-AR" u="sng" dirty="0" smtClean="0"/>
              <a:t>Grupo</a:t>
            </a:r>
            <a:r>
              <a:rPr lang="es-AR" dirty="0" smtClean="0"/>
              <a:t>:  B1</a:t>
            </a:r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Mobiliario Para Local Grande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498" y="1196752"/>
            <a:ext cx="7005131" cy="543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Organización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mtClean="0"/>
          </a:p>
          <a:p>
            <a:r>
              <a:rPr lang="es-AR" smtClean="0"/>
              <a:t> </a:t>
            </a:r>
            <a:r>
              <a:rPr lang="es-AR" dirty="0" smtClean="0"/>
              <a:t>Jerarquía poco estructurada</a:t>
            </a:r>
          </a:p>
          <a:p>
            <a:endParaRPr lang="es-AR" dirty="0" smtClean="0"/>
          </a:p>
          <a:p>
            <a:r>
              <a:rPr lang="es-AR" dirty="0" smtClean="0"/>
              <a:t>Cargos por antigüedad</a:t>
            </a:r>
          </a:p>
          <a:p>
            <a:endParaRPr lang="es-AR" dirty="0" smtClean="0"/>
          </a:p>
          <a:p>
            <a:r>
              <a:rPr lang="es-AR" dirty="0" smtClean="0"/>
              <a:t>Comunicación informal</a:t>
            </a:r>
          </a:p>
          <a:p>
            <a:endParaRPr lang="es-AR" dirty="0" smtClean="0"/>
          </a:p>
          <a:p>
            <a:r>
              <a:rPr lang="es-AR" dirty="0" smtClean="0"/>
              <a:t>Estandarización de procesos</a:t>
            </a:r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354162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Organigrama Representativo</a:t>
            </a:r>
            <a:endParaRPr lang="es-AR" sz="4800" dirty="0"/>
          </a:p>
        </p:txBody>
      </p:sp>
      <p:pic>
        <p:nvPicPr>
          <p:cNvPr id="2050" name="Picture 2" descr="C:\Users\Luuu\Documents\FIUBA\71.12 Estructura de las Organizaciones\empresitas\Presentacion\IcomOrganig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844824"/>
            <a:ext cx="8891192" cy="41764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Dirección General</a:t>
            </a:r>
          </a:p>
          <a:p>
            <a:endParaRPr lang="es-A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691680" y="2420888"/>
          <a:ext cx="7128792" cy="36271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Liderar planeamiento</a:t>
                      </a:r>
                    </a:p>
                    <a:p>
                      <a:pPr lvl="1">
                        <a:buFontTx/>
                        <a:buBlip>
                          <a:blip r:embed="rId2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Desarrollar estrategias</a:t>
                      </a: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lvl="1" algn="l" rtl="0" eaLnBrk="1" latinLnBrk="0" hangingPunct="1">
                        <a:buFont typeface="Arial" pitchFamily="34" charset="0"/>
                        <a:buNone/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Fijar objetivos generales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Asignar objetivos a cada sector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Puede delegar o cambiar responsabilidades de las gerencias.</a:t>
                      </a:r>
                    </a:p>
                    <a:p>
                      <a:pPr marL="0" algn="l" rtl="0" eaLnBrk="1" latinLnBrk="0" hangingPunct="1">
                        <a:buFontTx/>
                        <a:buBlip>
                          <a:blip r:embed="rId4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u="sng" dirty="0" err="1" smtClean="0"/>
              <a:t>Gcia</a:t>
            </a:r>
            <a:r>
              <a:rPr lang="es-AR" sz="2800" u="sng" dirty="0" smtClean="0"/>
              <a:t>. de Administración de Personal y Finanzas</a:t>
            </a:r>
          </a:p>
          <a:p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Realizar presupuestos</a:t>
                      </a:r>
                      <a:r>
                        <a:rPr lang="es-AR" sz="2000" baseline="0" dirty="0" smtClean="0">
                          <a:latin typeface="Century Gothic" pitchFamily="34" charset="0"/>
                        </a:rPr>
                        <a:t> de gastos</a:t>
                      </a:r>
                      <a:endParaRPr lang="es-AR" sz="2000" dirty="0" smtClean="0">
                        <a:latin typeface="Century Gothic" pitchFamily="34" charset="0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Incorporar y capacitar personal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Efectuar tareas administrativos</a:t>
                      </a: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 typeface="Arial" pitchFamily="34" charset="0"/>
                        <a:buNone/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Gestionar créditos y cobranzas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Verificar el cumplimiento de normativas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 typeface="Arial" pitchFamily="34" charset="0"/>
                        <a:buNone/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Tomar decisiones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sobre los sueldos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4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Ingeniería y Desarrollo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endParaRPr lang="es-AR" sz="2000" u="sng" dirty="0" smtClean="0">
                        <a:latin typeface="Century Gothic" pitchFamily="34" charset="0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Optimizar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Recursos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Suministrar</a:t>
                      </a:r>
                      <a:r>
                        <a:rPr lang="es-AR" sz="2000" baseline="0" dirty="0" smtClean="0">
                          <a:latin typeface="Century Gothic" pitchFamily="34" charset="0"/>
                        </a:rPr>
                        <a:t> recursos técnicos</a:t>
                      </a:r>
                      <a:endParaRPr lang="es-AR" sz="2000" dirty="0" smtClean="0">
                        <a:latin typeface="Century Gothic" pitchFamily="34" charset="0"/>
                      </a:endParaRPr>
                    </a:p>
                    <a:p>
                      <a:pPr lvl="1">
                        <a:buFontTx/>
                        <a:buBlip>
                          <a:blip r:embed="rId4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AR" sz="19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Implementar sistemas de producción</a:t>
                      </a:r>
                      <a:r>
                        <a:rPr kumimoji="0" lang="es-AR" sz="19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eficientes</a:t>
                      </a:r>
                      <a:endParaRPr kumimoji="0" lang="es-AR" sz="19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AR" sz="2000" u="none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Promover iniciativas  que mejoren la calidad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Determinar la utilización de las tecnologías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adquiridas 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Comercialización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s-AR" sz="2000" u="sng" dirty="0" smtClean="0">
                        <a:latin typeface="Century Gothic" pitchFamily="34" charset="0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Controlar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transacciones con clientes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lvl="1">
                        <a:buFontTx/>
                        <a:buBlip>
                          <a:blip r:embed="rId2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Planificar pedidos </a:t>
                      </a:r>
                    </a:p>
                    <a:p>
                      <a:pPr lvl="1">
                        <a:buFontTx/>
                        <a:buBlip>
                          <a:blip r:embed="rId2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Mantener contacto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con los clientes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Asesorar clientes e incentivar compras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Exigir cumplimiento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de plazos de entrega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Establecer políticas de comercio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Producción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41148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endParaRPr lang="es-AR" sz="2400" u="sng" dirty="0" smtClean="0">
                        <a:latin typeface="Century Gothic" pitchFamily="34" charset="0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4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Llevar a cabo los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proyectos aprobados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Asegurar la provisión de insumos necesarios</a:t>
                      </a:r>
                      <a:endParaRPr kumimoji="0" lang="es-AR" sz="2400" kern="1200" baseline="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lang="es-AR" sz="24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4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4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Mantener los</a:t>
                      </a:r>
                      <a:r>
                        <a:rPr kumimoji="0" lang="es-AR" sz="18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volúmenes de producción establecidos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4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Cumplir con las normas de calidad</a:t>
                      </a:r>
                      <a:endParaRPr kumimoji="0" lang="es-AR" sz="2000" u="none" kern="1200" baseline="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4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Exigir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el cumplimiento de normas de producción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Proponer cambios al sistema productivo</a:t>
                      </a:r>
                      <a:endParaRPr kumimoji="0" lang="es-AR" sz="24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4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Hipótesis Planteada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601"/>
              </a:spcBef>
              <a:buClr>
                <a:srgbClr val="C5B07E"/>
              </a:buClr>
            </a:pPr>
            <a:r>
              <a:rPr lang="es-AR" dirty="0" smtClean="0">
                <a:latin typeface="Gill Sans MT" pitchFamily="18"/>
              </a:rPr>
              <a:t>Imagen y Comunicación debido a la calidad demostrada hasta la fecha recibe una propuesta de la casa matriz de </a:t>
            </a:r>
            <a:r>
              <a:rPr lang="es-AR" dirty="0" err="1" smtClean="0">
                <a:latin typeface="Gill Sans MT" pitchFamily="18"/>
              </a:rPr>
              <a:t>Nike</a:t>
            </a:r>
            <a:r>
              <a:rPr lang="es-AR" dirty="0" smtClean="0">
                <a:latin typeface="Gill Sans MT" pitchFamily="18"/>
              </a:rPr>
              <a:t> a los efectos de ocuparse de todo lo relacionado con Imagen y Comunicación en Argentina en la instalación de 200 locales </a:t>
            </a:r>
            <a:r>
              <a:rPr lang="es-AR" smtClean="0">
                <a:latin typeface="Gill Sans MT" pitchFamily="18"/>
              </a:rPr>
              <a:t>de </a:t>
            </a:r>
            <a:r>
              <a:rPr lang="es-AR" smtClean="0">
                <a:latin typeface="Gill Sans MT" pitchFamily="18"/>
              </a:rPr>
              <a:t>1500 </a:t>
            </a:r>
            <a:r>
              <a:rPr lang="es-AR" dirty="0" smtClean="0">
                <a:latin typeface="Gill Sans MT" pitchFamily="18"/>
              </a:rPr>
              <a:t>m</a:t>
            </a:r>
            <a:r>
              <a:rPr lang="es-AR" baseline="30000" dirty="0" smtClean="0">
                <a:latin typeface="Gill Sans MT" pitchFamily="18"/>
              </a:rPr>
              <a:t>2</a:t>
            </a:r>
            <a:r>
              <a:rPr lang="es-AR" dirty="0" smtClean="0">
                <a:latin typeface="Gill Sans MT" pitchFamily="18"/>
              </a:rPr>
              <a:t> cada uno en diferentes provincias del país.</a:t>
            </a:r>
          </a:p>
          <a:p>
            <a:pPr marL="0" lvl="0" indent="0">
              <a:spcBef>
                <a:spcPts val="601"/>
              </a:spcBef>
              <a:buClr>
                <a:srgbClr val="C5B07E"/>
              </a:buClr>
            </a:pPr>
            <a:r>
              <a:rPr lang="es-AR" dirty="0" smtClean="0">
                <a:latin typeface="Gill Sans MT" pitchFamily="18"/>
              </a:rPr>
              <a:t> ¿Cómo adecuaría la estructura de la empresa para atender esta solicitud a lo largo de 5 años, siendo que los diseños de los productos deben ser novedosos?</a:t>
            </a:r>
            <a:endParaRPr lang="es-AR" dirty="0">
              <a:latin typeface="Gill Sans MT" pitchFamily="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Mantener las fortalezas</a:t>
            </a:r>
          </a:p>
          <a:p>
            <a:r>
              <a:rPr lang="es-AR" dirty="0" smtClean="0"/>
              <a:t>Expandir el depósito</a:t>
            </a:r>
          </a:p>
          <a:p>
            <a:r>
              <a:rPr lang="es-AR" dirty="0" smtClean="0"/>
              <a:t>Aumentar Stock</a:t>
            </a:r>
          </a:p>
          <a:p>
            <a:r>
              <a:rPr lang="es-AR" dirty="0" err="1" smtClean="0"/>
              <a:t>Tercerizar</a:t>
            </a:r>
            <a:endParaRPr lang="es-AR" dirty="0" smtClean="0"/>
          </a:p>
          <a:p>
            <a:r>
              <a:rPr lang="es-AR" dirty="0" smtClean="0"/>
              <a:t>Contratar Asesoría</a:t>
            </a:r>
          </a:p>
          <a:p>
            <a:r>
              <a:rPr lang="es-AR" dirty="0" smtClean="0"/>
              <a:t>Armar circuitos de trabajo</a:t>
            </a:r>
          </a:p>
          <a:p>
            <a:r>
              <a:rPr lang="es-AR" dirty="0" smtClean="0"/>
              <a:t>Utilizar herramientas informativas</a:t>
            </a:r>
          </a:p>
          <a:p>
            <a:r>
              <a:rPr lang="es-AR" dirty="0" smtClean="0"/>
              <a:t>Crear nuevas áreas y </a:t>
            </a:r>
            <a:r>
              <a:rPr lang="es-AR" smtClean="0"/>
              <a:t>agrandar existentes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786210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Empresa elegida</a:t>
            </a:r>
            <a:endParaRPr lang="es-AR" sz="4800" dirty="0"/>
          </a:p>
        </p:txBody>
      </p:sp>
      <p:sp>
        <p:nvSpPr>
          <p:cNvPr id="6" name="5 Rectángulo"/>
          <p:cNvSpPr/>
          <p:nvPr/>
        </p:nvSpPr>
        <p:spPr>
          <a:xfrm>
            <a:off x="1331640" y="2636912"/>
            <a:ext cx="75635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Imagen y Comunicación S.A.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623144" y="6211669"/>
            <a:ext cx="2520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Grupo B1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74144" cy="1143000"/>
          </a:xfrm>
        </p:spPr>
        <p:txBody>
          <a:bodyPr>
            <a:noAutofit/>
          </a:bodyPr>
          <a:lstStyle/>
          <a:p>
            <a:pPr algn="ctr"/>
            <a:r>
              <a:rPr lang="es-AR" sz="4800" dirty="0" smtClean="0"/>
              <a:t>Organigrama de la Resolución</a:t>
            </a:r>
          </a:p>
        </p:txBody>
      </p:sp>
      <p:pic>
        <p:nvPicPr>
          <p:cNvPr id="1027" name="Picture 3" descr="C:\Users\Luuu\Documents\FIUBA\71.12 Estructura de las Organizaciones\empresitas\Presentacion\OrganiHipote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8784976" cy="403244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70892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¿Preguntas?</a:t>
            </a:r>
            <a:endParaRPr lang="es-AR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Información básica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endParaRPr lang="es-AR" dirty="0" smtClean="0"/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s-AR" dirty="0" smtClean="0"/>
              <a:t>Rubro:  Metalúrgica.</a:t>
            </a:r>
          </a:p>
          <a:p>
            <a:endParaRPr lang="es-AR" dirty="0" smtClean="0"/>
          </a:p>
          <a:p>
            <a:r>
              <a:rPr lang="es-AR" dirty="0" smtClean="0"/>
              <a:t>Contrato de exclusividad con </a:t>
            </a:r>
            <a:r>
              <a:rPr lang="es-AR" dirty="0" err="1" smtClean="0"/>
              <a:t>Nike</a:t>
            </a:r>
            <a:r>
              <a:rPr lang="es-AR" dirty="0" smtClean="0"/>
              <a:t> :</a:t>
            </a:r>
          </a:p>
          <a:p>
            <a:pPr lvl="1"/>
            <a:r>
              <a:rPr lang="es-AR" dirty="0" smtClean="0"/>
              <a:t> provee todo el mobiliario para los locales.</a:t>
            </a:r>
          </a:p>
          <a:p>
            <a:pPr lvl="1"/>
            <a:r>
              <a:rPr lang="es-AR" dirty="0" smtClean="0"/>
              <a:t> realiza los diseños propuestos por </a:t>
            </a:r>
            <a:r>
              <a:rPr lang="es-AR" dirty="0" err="1" smtClean="0"/>
              <a:t>Nike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45 Personas</a:t>
            </a: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Historia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Comienzos en el año 1992</a:t>
            </a:r>
          </a:p>
          <a:p>
            <a:pPr lvl="1"/>
            <a:r>
              <a:rPr lang="es-AR" dirty="0" smtClean="0"/>
              <a:t>Empresa unipersonal de exhibidores </a:t>
            </a:r>
          </a:p>
          <a:p>
            <a:endParaRPr lang="es-AR" dirty="0" smtClean="0"/>
          </a:p>
          <a:p>
            <a:r>
              <a:rPr lang="es-AR" dirty="0" smtClean="0"/>
              <a:t>En el año 2000 se funda ICOM. </a:t>
            </a:r>
          </a:p>
          <a:p>
            <a:pPr lvl="1"/>
            <a:r>
              <a:rPr lang="es-AR" dirty="0" smtClean="0"/>
              <a:t>Se fortalecen los vínculos con </a:t>
            </a:r>
            <a:r>
              <a:rPr lang="es-AR" dirty="0" err="1" smtClean="0"/>
              <a:t>Nike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 Expansión por Latinoamérica</a:t>
            </a:r>
          </a:p>
          <a:p>
            <a:endParaRPr lang="es-A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Proceso Productivo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971600" y="1340768"/>
          <a:ext cx="849694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708920"/>
            <a:ext cx="7812360" cy="1296144"/>
          </a:xfrm>
        </p:spPr>
        <p:txBody>
          <a:bodyPr>
            <a:normAutofit/>
          </a:bodyPr>
          <a:lstStyle/>
          <a:p>
            <a:pPr algn="ctr"/>
            <a:r>
              <a:rPr lang="es-AR" sz="5400" dirty="0" smtClean="0"/>
              <a:t>Algunos de sus Productos</a:t>
            </a:r>
            <a:endParaRPr lang="es-A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Percheros de Metal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1928813"/>
            <a:ext cx="3737967" cy="386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6833"/>
            <a:ext cx="338437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Estanterías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03388"/>
            <a:ext cx="7056784" cy="540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Mobiliario Para Local Pequeño</a:t>
            </a:r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196752"/>
            <a:ext cx="6984776" cy="544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Personalizado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C5B07E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576</TotalTime>
  <Words>440</Words>
  <Application>Microsoft Office PowerPoint</Application>
  <PresentationFormat>Presentación en pantalla (4:3)</PresentationFormat>
  <Paragraphs>121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Solsticio</vt:lpstr>
      <vt:lpstr>71.12  Estructura de las Organizaciones</vt:lpstr>
      <vt:lpstr>Empresa elegida</vt:lpstr>
      <vt:lpstr>Información básica</vt:lpstr>
      <vt:lpstr>Historia</vt:lpstr>
      <vt:lpstr>Proceso Productivo</vt:lpstr>
      <vt:lpstr>Algunos de sus Productos</vt:lpstr>
      <vt:lpstr>Percheros de Metal</vt:lpstr>
      <vt:lpstr>Estanterías</vt:lpstr>
      <vt:lpstr>Mobiliario Para Local Pequeño</vt:lpstr>
      <vt:lpstr>Mobiliario Para Local Grande</vt:lpstr>
      <vt:lpstr>Organización</vt:lpstr>
      <vt:lpstr>Organigrama Representativo</vt:lpstr>
      <vt:lpstr>Funciones </vt:lpstr>
      <vt:lpstr>Funciones </vt:lpstr>
      <vt:lpstr>Funciones</vt:lpstr>
      <vt:lpstr>Funciones</vt:lpstr>
      <vt:lpstr>Funciones</vt:lpstr>
      <vt:lpstr>Hipótesis Planteada</vt:lpstr>
      <vt:lpstr>Resolución Hipótesis</vt:lpstr>
      <vt:lpstr>Organigrama de la Resolución</vt:lpstr>
      <vt:lpstr>Conclusiones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Luuu</dc:creator>
  <cp:lastModifiedBy>Luuu</cp:lastModifiedBy>
  <cp:revision>87</cp:revision>
  <dcterms:created xsi:type="dcterms:W3CDTF">2011-05-12T02:41:40Z</dcterms:created>
  <dcterms:modified xsi:type="dcterms:W3CDTF">2011-06-18T20:58:08Z</dcterms:modified>
</cp:coreProperties>
</file>