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37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0" r:id="rId16"/>
    <p:sldId id="268" r:id="rId17"/>
    <p:sldId id="269" r:id="rId18"/>
    <p:sldId id="275" r:id="rId19"/>
    <p:sldId id="277" r:id="rId20"/>
    <p:sldId id="276" r:id="rId21"/>
    <p:sldId id="278" r:id="rId22"/>
    <p:sldId id="279" r:id="rId23"/>
    <p:sldId id="280" r:id="rId24"/>
    <p:sldId id="281" r:id="rId26"/>
    <p:sldId id="282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zh-CN" altLang="en-US"/>
              <a:t>版本控制那些事儿</a:t>
            </a:r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git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1590" y="130175"/>
            <a:ext cx="1287780" cy="12877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版本控制</a:t>
            </a:r>
            <a:r>
              <a:rPr lang="en-US" altLang="zh-CN"/>
              <a:t>(version control)</a:t>
            </a:r>
            <a:r>
              <a:rPr lang="zh-CN" altLang="en-US"/>
              <a:t>那些事儿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缺点</a:t>
            </a:r>
            <a:endParaRPr lang="zh-CN" altLang="en-US"/>
          </a:p>
          <a:p>
            <a:pPr lvl="1"/>
            <a:r>
              <a:rPr lang="zh-CN" altLang="en-US"/>
              <a:t>学习门槛略高</a:t>
            </a:r>
            <a:endParaRPr lang="zh-CN" altLang="en-US"/>
          </a:p>
          <a:p>
            <a:pPr lvl="1"/>
            <a:r>
              <a:rPr lang="zh-CN" altLang="en-US"/>
              <a:t>目前还无法进行权限控制</a:t>
            </a:r>
            <a:endParaRPr lang="zh-CN" altLang="en-US"/>
          </a:p>
          <a:p>
            <a:pPr lvl="0"/>
            <a:r>
              <a:rPr lang="zh-CN" altLang="en-US" sz="3200"/>
              <a:t>优点</a:t>
            </a:r>
            <a:endParaRPr lang="zh-CN" altLang="en-US" sz="3200"/>
          </a:p>
          <a:p>
            <a:pPr lvl="1"/>
            <a:r>
              <a:rPr lang="zh-CN" altLang="en-US" sz="2800"/>
              <a:t>有效避免单点故障</a:t>
            </a:r>
            <a:endParaRPr lang="zh-CN" altLang="en-US" sz="2800"/>
          </a:p>
          <a:p>
            <a:pPr lvl="1"/>
            <a:r>
              <a:rPr lang="zh-CN" altLang="en-US" sz="2800"/>
              <a:t>以</a:t>
            </a:r>
            <a:r>
              <a:rPr lang="en-US" altLang="zh-CN" sz="2800"/>
              <a:t>Github</a:t>
            </a:r>
            <a:r>
              <a:rPr lang="zh-CN" altLang="en-US" sz="2800"/>
              <a:t>为代表的</a:t>
            </a:r>
            <a:r>
              <a:rPr lang="en-US" altLang="zh-CN" sz="2800"/>
              <a:t>Git</a:t>
            </a:r>
            <a:r>
              <a:rPr lang="zh-CN" altLang="en-US" sz="2800"/>
              <a:t>社区，为</a:t>
            </a:r>
            <a:r>
              <a:rPr lang="en-US" altLang="zh-CN" sz="2800"/>
              <a:t>Git</a:t>
            </a:r>
            <a:r>
              <a:rPr lang="zh-CN" altLang="en-US" sz="2800"/>
              <a:t>提供了非常好的生态环境以及相当大量的优质资源。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分布式版本控制系统的优缺点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875" y="2010410"/>
            <a:ext cx="7149465" cy="1143000"/>
          </a:xfrm>
        </p:spPr>
        <p:txBody>
          <a:bodyPr/>
          <a:p>
            <a:pPr algn="l"/>
            <a:r>
              <a:rPr lang="zh-CN" altLang="en-US"/>
              <a:t>到底是集中式还是分布式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755515" y="3613785"/>
            <a:ext cx="5186045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/>
              <a:t>到底是</a:t>
            </a:r>
            <a:r>
              <a:rPr lang="en-US" altLang="zh-CN"/>
              <a:t>SVN</a:t>
            </a:r>
            <a:r>
              <a:rPr lang="zh-CN" altLang="en-US"/>
              <a:t>还是</a:t>
            </a:r>
            <a:r>
              <a:rPr lang="en-US" altLang="zh-CN"/>
              <a:t>Git?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545" y="2857183"/>
            <a:ext cx="10972800" cy="114300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来聊聊</a:t>
            </a:r>
            <a:r>
              <a:rPr lang="en-US" altLang="zh-CN"/>
              <a:t>Git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教父级人物</a:t>
            </a:r>
            <a:r>
              <a:rPr lang="en-US" altLang="zh-CN"/>
              <a:t>:Linus Benedict Torvalds</a:t>
            </a:r>
            <a:endParaRPr lang="en-US" altLang="zh-CN"/>
          </a:p>
        </p:txBody>
      </p:sp>
      <p:pic>
        <p:nvPicPr>
          <p:cNvPr id="4" name="图片 3" descr="Lin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975" y="1662430"/>
            <a:ext cx="7112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545" y="2857183"/>
            <a:ext cx="10972800" cy="114300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再来聊聊</a:t>
            </a:r>
            <a:r>
              <a:rPr lang="en-US" altLang="zh-CN"/>
              <a:t>Github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it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0" y="1533525"/>
            <a:ext cx="521970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网址：https://github.com</a:t>
            </a:r>
            <a:endParaRPr lang="zh-CN" altLang="en-US"/>
          </a:p>
          <a:p>
            <a:r>
              <a:rPr lang="zh-CN" altLang="en-US"/>
              <a:t>GitHub是一个面向开源及私有软件项目的托管平台，因为只支持git 作为唯一的版本库格式进行托管，故名GitHub。</a:t>
            </a:r>
            <a:endParaRPr lang="zh-CN" altLang="en-US"/>
          </a:p>
          <a:p>
            <a:r>
              <a:rPr lang="zh-CN" altLang="en-US"/>
              <a:t>2018年6月4日，微软宣布，通过75亿美元的股票交易收购代码托管平台GitHub。</a:t>
            </a:r>
            <a:endParaRPr lang="zh-CN" altLang="en-US"/>
          </a:p>
          <a:p>
            <a:r>
              <a:rPr lang="en-US" altLang="zh-CN"/>
              <a:t>Github</a:t>
            </a:r>
            <a:r>
              <a:rPr lang="zh-CN" altLang="en-US"/>
              <a:t>宣布对于</a:t>
            </a:r>
            <a:r>
              <a:rPr lang="en-US" altLang="zh-CN"/>
              <a:t>3</a:t>
            </a:r>
            <a:r>
              <a:rPr lang="zh-CN" altLang="en-US"/>
              <a:t>人以下的小型团队实行无限量的私有仓库数量。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版本控制系统能解决我们工作中的哪些问题</a:t>
            </a:r>
            <a:r>
              <a:rPr lang="en-US" altLang="zh-CN"/>
              <a:t>?</a:t>
            </a:r>
            <a:endParaRPr lang="zh-CN" altLang="en-US"/>
          </a:p>
          <a:p>
            <a:r>
              <a:rPr lang="zh-CN" altLang="en-US"/>
              <a:t>版本控制系统有那两大阵营，请列举其代表性的系统</a:t>
            </a:r>
            <a:r>
              <a:rPr lang="en-US" altLang="zh-CN"/>
              <a:t>?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下载地址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https://git-scm.com/downloads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305" y="457200"/>
            <a:ext cx="7400925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980" y="2886710"/>
            <a:ext cx="10515600" cy="1325563"/>
          </a:xfrm>
        </p:spPr>
        <p:txBody>
          <a:bodyPr/>
          <a:p>
            <a:pPr algn="ctr"/>
            <a:r>
              <a:rPr lang="zh-CN" altLang="en-US"/>
              <a:t>为什么要聊这个事儿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9190" y="1600200"/>
            <a:ext cx="73729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965" y="1797685"/>
            <a:ext cx="10972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安装完成后，在开始菜单里找到“Git”-&gt;“Git Bash”，蹦出一个类似命令行窗口的东西，就说明Git安装成功！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</a:t>
            </a:r>
            <a:r>
              <a:rPr lang="en-US" altLang="zh-CN"/>
              <a:t>Git</a:t>
            </a:r>
            <a:r>
              <a:rPr lang="zh-CN" altLang="en-US"/>
              <a:t>本地用户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0755" y="2791460"/>
            <a:ext cx="106222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$ git config --global user.name "Your Name"</a:t>
            </a:r>
            <a:endParaRPr lang="zh-CN" altLang="en-US" sz="2800"/>
          </a:p>
          <a:p>
            <a:r>
              <a:rPr lang="zh-CN" altLang="en-US" sz="2800"/>
              <a:t>$ git config --global user.email "email@example.com"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84798"/>
            <a:ext cx="10972800" cy="1143000"/>
          </a:xfrm>
        </p:spPr>
        <p:txBody>
          <a:bodyPr/>
          <a:p>
            <a:r>
              <a:rPr lang="zh-CN" altLang="en-US"/>
              <a:t>创建代码仓库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github</a:t>
            </a:r>
            <a:r>
              <a:rPr lang="zh-CN" altLang="en-US"/>
              <a:t>或者</a:t>
            </a:r>
            <a:r>
              <a:rPr lang="en-US" altLang="zh-CN"/>
              <a:t>Gitee</a:t>
            </a:r>
            <a:r>
              <a:rPr lang="zh-CN" altLang="en-US"/>
              <a:t>上创建一个代码仓库</a:t>
            </a:r>
            <a:r>
              <a:rPr lang="en-US" altLang="zh-CN"/>
              <a:t>(Repository)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4520" y="473710"/>
            <a:ext cx="5461635" cy="6036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</a:t>
            </a:r>
            <a:r>
              <a:rPr lang="zh-CN" altLang="en-US"/>
              <a:t>的基本命令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41755" y="1952625"/>
            <a:ext cx="86448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3600"/>
          </a:p>
          <a:p>
            <a:r>
              <a:rPr lang="zh-CN" altLang="en-US" sz="3600"/>
              <a:t>设置本地用户名和邮箱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命令: git config --global user.name "名字"</a:t>
            </a:r>
            <a:endParaRPr lang="zh-CN" altLang="en-US" sz="3600"/>
          </a:p>
          <a:p>
            <a:r>
              <a:rPr lang="zh-CN" altLang="en-US" sz="3600"/>
              <a:t>命令: git config --global user.email "邮箱"</a:t>
            </a:r>
            <a:endParaRPr lang="zh-CN" altLang="en-US"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9600" y="1537335"/>
            <a:ext cx="109734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3600"/>
          </a:p>
          <a:p>
            <a:r>
              <a:rPr lang="zh-CN" altLang="en-US" sz="3600"/>
              <a:t>克隆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命令: git clone &lt;远程仓库地址&gt; &lt;文件夹名&gt;</a:t>
            </a:r>
            <a:endParaRPr lang="zh-CN" altLang="en-US"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添加所有新文件到库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命令: git add -A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提交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命令: git commit -m "更新说明"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初次推送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命令: git push -u origin master (指定默认库和分支)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情景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图片 3" descr="为什么要版本控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8485" y="1804035"/>
            <a:ext cx="5160010" cy="353949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日常推送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命令: git push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2295" y="2566670"/>
            <a:ext cx="3592830" cy="547370"/>
          </a:xfrm>
        </p:spPr>
        <p:txBody>
          <a:bodyPr/>
          <a:p>
            <a:pPr marL="0" indent="0">
              <a:buNone/>
            </a:pPr>
            <a:r>
              <a:rPr lang="zh-CN" altLang="en-US"/>
              <a:t>一些</a:t>
            </a:r>
            <a:r>
              <a:rPr lang="en-US" altLang="zh-CN"/>
              <a:t>Git</a:t>
            </a:r>
            <a:r>
              <a:rPr lang="zh-CN" altLang="en-US"/>
              <a:t>的</a:t>
            </a:r>
            <a:r>
              <a:rPr lang="en-US" altLang="zh-CN"/>
              <a:t>GUI</a:t>
            </a:r>
            <a:r>
              <a:rPr lang="zh-CN" altLang="en-US"/>
              <a:t>软件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195" y="327660"/>
            <a:ext cx="5956935" cy="62026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0090" y="86995"/>
            <a:ext cx="5937885" cy="6684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情景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3" name="图片 2" descr="team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3755" y="1560195"/>
            <a:ext cx="5443855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什么是版本控制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版本控制</a:t>
            </a:r>
            <a:r>
              <a:rPr lang="en-US" altLang="zh-CN">
                <a:sym typeface="+mn-ea"/>
              </a:rPr>
              <a:t>(version control)</a:t>
            </a:r>
            <a:r>
              <a:rPr lang="zh-CN" altLang="en-US"/>
              <a:t>包括：检入检出控制、分支和合并、历史记录。能够提供这种功能和服务的系统就叫做</a:t>
            </a:r>
            <a:r>
              <a:rPr lang="zh-CN" altLang="en-US">
                <a:sym typeface="+mn-ea"/>
              </a:rPr>
              <a:t>版本控制系统</a:t>
            </a:r>
            <a:r>
              <a:rPr lang="en-US" altLang="zh-CN">
                <a:sym typeface="+mn-ea"/>
              </a:rPr>
              <a:t>(version control system)</a:t>
            </a:r>
            <a:r>
              <a:rPr lang="zh-CN" altLang="en-US">
                <a:sym typeface="+mn-ea"/>
              </a:rPr>
              <a:t>。比较知名的版本控制系统有</a:t>
            </a:r>
            <a:r>
              <a:rPr lang="en-US" altLang="zh-CN">
                <a:sym typeface="+mn-ea"/>
              </a:rPr>
              <a:t>:CVS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SVN</a:t>
            </a:r>
            <a:r>
              <a:rPr lang="zh-CN" altLang="en-US">
                <a:sym typeface="+mn-ea"/>
              </a:rPr>
              <a:t>，Mercurial，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540" y="1490028"/>
            <a:ext cx="10972800" cy="1143000"/>
          </a:xfrm>
        </p:spPr>
        <p:txBody>
          <a:bodyPr/>
          <a:p>
            <a:r>
              <a:rPr lang="zh-CN" altLang="en-US"/>
              <a:t>版本控制的两大阵营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8195" y="3234690"/>
            <a:ext cx="101428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>
                <a:sym typeface="+mn-ea"/>
              </a:rPr>
              <a:t>集中式</a:t>
            </a:r>
            <a:r>
              <a:rPr lang="en-US" altLang="zh-CN" sz="6000">
                <a:sym typeface="+mn-ea"/>
              </a:rPr>
              <a:t>VS</a:t>
            </a:r>
            <a:r>
              <a:rPr lang="zh-CN" altLang="en-US" sz="6000">
                <a:sym typeface="+mn-ea"/>
              </a:rPr>
              <a:t>分布式</a:t>
            </a:r>
            <a:endParaRPr lang="zh-CN" altLang="en-US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集中式</a:t>
            </a:r>
            <a:endParaRPr lang="zh-CN" altLang="en-US"/>
          </a:p>
        </p:txBody>
      </p:sp>
      <p:pic>
        <p:nvPicPr>
          <p:cNvPr id="4" name="内容占位符 3" descr="集中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8740" y="1936750"/>
            <a:ext cx="4084955" cy="2984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97250" y="5532755"/>
            <a:ext cx="539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以</a:t>
            </a:r>
            <a:r>
              <a:rPr lang="en-US" altLang="zh-CN"/>
              <a:t>CVS</a:t>
            </a:r>
            <a:r>
              <a:rPr lang="zh-CN" altLang="en-US"/>
              <a:t>和</a:t>
            </a:r>
            <a:r>
              <a:rPr lang="en-US" altLang="zh-CN"/>
              <a:t>SVN</a:t>
            </a:r>
            <a:r>
              <a:rPr lang="zh-CN" altLang="en-US"/>
              <a:t>为代表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97250" y="5532755"/>
            <a:ext cx="539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以</a:t>
            </a:r>
            <a:r>
              <a:rPr lang="en-US" altLang="zh-CN"/>
              <a:t>Mercurial</a:t>
            </a:r>
            <a:r>
              <a:rPr lang="zh-CN" altLang="en-US"/>
              <a:t>和</a:t>
            </a:r>
            <a:r>
              <a:rPr lang="en-US" altLang="zh-CN"/>
              <a:t>Git</a:t>
            </a:r>
            <a:r>
              <a:rPr lang="zh-CN" altLang="en-US"/>
              <a:t>为代表</a:t>
            </a:r>
            <a:endParaRPr lang="zh-CN" altLang="en-US"/>
          </a:p>
        </p:txBody>
      </p:sp>
      <p:pic>
        <p:nvPicPr>
          <p:cNvPr id="5" name="内容占位符 4" descr="分布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0925" y="1687195"/>
            <a:ext cx="4269740" cy="370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集中式版本控制系统的优缺点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优点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流程简单，学习门槛低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可以有效地进行权限控制</a:t>
            </a:r>
            <a:endParaRPr lang="zh-CN" altLang="en-US"/>
          </a:p>
          <a:p>
            <a:pPr lvl="0"/>
            <a:r>
              <a:rPr lang="zh-CN" altLang="en-US" sz="3200"/>
              <a:t>缺点</a:t>
            </a:r>
            <a:endParaRPr lang="zh-CN" altLang="en-US" sz="3200"/>
          </a:p>
          <a:p>
            <a:pPr lvl="1"/>
            <a:r>
              <a:rPr lang="zh-CN" altLang="en-US" sz="2800"/>
              <a:t>中央服务器单点故障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WPS 演示</Application>
  <PresentationFormat>宽屏</PresentationFormat>
  <Paragraphs>111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DejaVu Sans</vt:lpstr>
      <vt:lpstr>Pothana2000</vt:lpstr>
      <vt:lpstr>方正书宋_GBK</vt:lpstr>
      <vt:lpstr>Droid Sans Fallback</vt:lpstr>
      <vt:lpstr>Liberation Sans</vt:lpstr>
      <vt:lpstr>微软雅黑</vt:lpstr>
      <vt:lpstr>宋体</vt:lpstr>
      <vt:lpstr>Arial Unicode MS</vt:lpstr>
      <vt:lpstr>方正书宋_GBK</vt:lpstr>
      <vt:lpstr>DejaVu Sans</vt:lpstr>
      <vt:lpstr>微软雅黑</vt:lpstr>
      <vt:lpstr>默认设计模板</vt:lpstr>
      <vt:lpstr>版本控制(version control)那些事儿</vt:lpstr>
      <vt:lpstr>为什么要聊这个事儿</vt:lpstr>
      <vt:lpstr>情景1</vt:lpstr>
      <vt:lpstr>情景2</vt:lpstr>
      <vt:lpstr>什么是版本控制</vt:lpstr>
      <vt:lpstr>版本控制的两大阵营</vt:lpstr>
      <vt:lpstr>集中式</vt:lpstr>
      <vt:lpstr>分布式</vt:lpstr>
      <vt:lpstr>集中式版本控制系统的优缺点</vt:lpstr>
      <vt:lpstr>分布式版本控制系统的优缺点</vt:lpstr>
      <vt:lpstr>到底是集中式还是分布式?</vt:lpstr>
      <vt:lpstr> 来聊聊Git</vt:lpstr>
      <vt:lpstr>教父级人物:Linus Benedict Torvalds</vt:lpstr>
      <vt:lpstr> 再来聊聊Github</vt:lpstr>
      <vt:lpstr>PowerPoint 演示文稿</vt:lpstr>
      <vt:lpstr>关于Github</vt:lpstr>
      <vt:lpstr> 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syo</dc:creator>
  <cp:lastModifiedBy>syo</cp:lastModifiedBy>
  <cp:revision>105</cp:revision>
  <dcterms:created xsi:type="dcterms:W3CDTF">2019-06-20T11:59:31Z</dcterms:created>
  <dcterms:modified xsi:type="dcterms:W3CDTF">2019-06-20T11:59:31Z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