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3"/>
    <p:sldId id="258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1" r:id="rId15"/>
    <p:sldId id="270" r:id="rId16"/>
    <p:sldId id="268" r:id="rId17"/>
    <p:sldId id="269" r:id="rId1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8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8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80604020202020204" pitchFamily="34" charset="0"/>
              </a:rPr>
            </a:fld>
            <a:endParaRPr lang="zh-CN" altLang="en-US" dirty="0">
              <a:latin typeface="Arial" panose="0208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8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8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80604020202020204" pitchFamily="34" charset="0"/>
              </a:rPr>
            </a:fld>
            <a:endParaRPr lang="zh-CN" altLang="en-US" dirty="0">
              <a:latin typeface="Arial" panose="0208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8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8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80604020202020204" pitchFamily="34" charset="0"/>
              </a:rPr>
            </a:fld>
            <a:endParaRPr lang="zh-CN" altLang="en-US" dirty="0">
              <a:latin typeface="Arial" panose="0208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8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8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80604020202020204" pitchFamily="34" charset="0"/>
              </a:rPr>
            </a:fld>
            <a:endParaRPr lang="zh-CN" altLang="en-US" dirty="0">
              <a:latin typeface="Arial" panose="0208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10" name="直接连接符 9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29" name="Rectangle 5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r>
              <a:rPr lang="zh-CN" altLang="en-US"/>
              <a:t>版本控制那些事儿</a:t>
            </a:r>
            <a:endParaRPr lang="zh-CN" altLang="en-US"/>
          </a:p>
        </p:txBody>
      </p:sp>
      <p:sp>
        <p:nvSpPr>
          <p:cNvPr id="1030" name="Rectangle 6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KSO_TEMPLATE" hidden="1"/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2" name="图片 11" descr="git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21590" y="130175"/>
            <a:ext cx="1287780" cy="128778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charset="2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charset="2"/>
        <a:buNone/>
        <a:defRPr b="0" i="0" u="none" kern="1200" baseline="0">
          <a:solidFill>
            <a:schemeClr val="tx1"/>
          </a:solidFill>
          <a:latin typeface="DejaVu Sans" charset="2"/>
          <a:ea typeface="方正书宋_GBK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charset="2"/>
        <a:buNone/>
        <a:defRPr b="0" i="0" u="none" kern="1200" baseline="0">
          <a:solidFill>
            <a:schemeClr val="tx1"/>
          </a:solidFill>
          <a:latin typeface="DejaVu Sans" charset="2"/>
          <a:ea typeface="方正书宋_GBK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charset="2"/>
        <a:buNone/>
        <a:defRPr b="0" i="0" u="none" kern="1200" baseline="0">
          <a:solidFill>
            <a:schemeClr val="tx1"/>
          </a:solidFill>
          <a:latin typeface="DejaVu Sans" charset="2"/>
          <a:ea typeface="方正书宋_GBK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charset="2"/>
        <a:buNone/>
        <a:defRPr b="0" i="0" u="none" kern="1200" baseline="0">
          <a:solidFill>
            <a:schemeClr val="tx1"/>
          </a:solidFill>
          <a:latin typeface="DejaVu Sans" charset="2"/>
          <a:ea typeface="方正书宋_GBK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charset="2"/>
        <a:buNone/>
        <a:defRPr b="0" i="0" u="none" kern="1200" baseline="0">
          <a:solidFill>
            <a:schemeClr val="tx1"/>
          </a:solidFill>
          <a:latin typeface="DejaVu Sans" charset="2"/>
          <a:ea typeface="方正书宋_GBK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charset="2"/>
        <a:buNone/>
        <a:defRPr b="0" i="0" u="none" kern="1200" baseline="0">
          <a:solidFill>
            <a:schemeClr val="tx1"/>
          </a:solidFill>
          <a:latin typeface="DejaVu Sans" charset="2"/>
          <a:ea typeface="方正书宋_GBK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charset="2"/>
        <a:buNone/>
        <a:defRPr b="0" i="0" u="none" kern="1200" baseline="0">
          <a:solidFill>
            <a:schemeClr val="tx1"/>
          </a:solidFill>
          <a:latin typeface="DejaVu Sans" charset="2"/>
          <a:ea typeface="方正书宋_GBK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charset="2"/>
        <a:buNone/>
        <a:defRPr b="0" i="0" u="none" kern="1200" baseline="0">
          <a:solidFill>
            <a:schemeClr val="tx1"/>
          </a:solidFill>
          <a:latin typeface="DejaVu Sans" charset="2"/>
          <a:ea typeface="方正书宋_GBK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r>
              <a:rPr lang="zh-CN" altLang="en-US"/>
              <a:t>版本控制</a:t>
            </a:r>
            <a:r>
              <a:rPr lang="en-US" altLang="zh-CN"/>
              <a:t>(version control)</a:t>
            </a:r>
            <a:r>
              <a:rPr lang="zh-CN" altLang="en-US"/>
              <a:t>那些事儿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缺点</a:t>
            </a:r>
            <a:endParaRPr lang="zh-CN" altLang="en-US"/>
          </a:p>
          <a:p>
            <a:pPr lvl="1"/>
            <a:r>
              <a:rPr lang="zh-CN" altLang="en-US"/>
              <a:t>学习门槛略高</a:t>
            </a:r>
            <a:endParaRPr lang="zh-CN" altLang="en-US"/>
          </a:p>
          <a:p>
            <a:pPr lvl="1"/>
            <a:r>
              <a:rPr lang="zh-CN" altLang="en-US"/>
              <a:t>目前还无法进行权限控制</a:t>
            </a:r>
            <a:endParaRPr lang="zh-CN" altLang="en-US"/>
          </a:p>
          <a:p>
            <a:pPr lvl="0"/>
            <a:r>
              <a:rPr lang="zh-CN" altLang="en-US" sz="3200"/>
              <a:t>优点</a:t>
            </a:r>
            <a:endParaRPr lang="zh-CN" altLang="en-US" sz="3200"/>
          </a:p>
          <a:p>
            <a:pPr lvl="1"/>
            <a:r>
              <a:rPr lang="zh-CN" altLang="en-US" sz="2800"/>
              <a:t>有效避免单点故障</a:t>
            </a:r>
            <a:endParaRPr lang="zh-CN" altLang="en-US" sz="2800"/>
          </a:p>
          <a:p>
            <a:pPr lvl="1"/>
            <a:r>
              <a:rPr lang="zh-CN" altLang="en-US" sz="2800"/>
              <a:t>以</a:t>
            </a:r>
            <a:r>
              <a:rPr lang="en-US" altLang="zh-CN" sz="2800"/>
              <a:t>Github</a:t>
            </a:r>
            <a:r>
              <a:rPr lang="zh-CN" altLang="en-US" sz="2800"/>
              <a:t>为代表的</a:t>
            </a:r>
            <a:r>
              <a:rPr lang="en-US" altLang="zh-CN" sz="2800"/>
              <a:t>Git</a:t>
            </a:r>
            <a:r>
              <a:rPr lang="zh-CN" altLang="en-US" sz="2800"/>
              <a:t>社区，为</a:t>
            </a:r>
            <a:r>
              <a:rPr lang="en-US" altLang="zh-CN" sz="2800"/>
              <a:t>Git</a:t>
            </a:r>
            <a:r>
              <a:rPr lang="zh-CN" altLang="en-US" sz="2800"/>
              <a:t>提供了非常好的生态环境以及相当大量的优质资源。</a:t>
            </a:r>
            <a:endParaRPr lang="zh-CN" altLang="en-US"/>
          </a:p>
          <a:p>
            <a:pPr lvl="1"/>
            <a:endParaRPr lang="zh-CN" altLang="en-US"/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分布式版本控制系统的优缺点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31875" y="2010410"/>
            <a:ext cx="7149465" cy="1143000"/>
          </a:xfrm>
        </p:spPr>
        <p:txBody>
          <a:bodyPr/>
          <a:p>
            <a:pPr algn="l"/>
            <a:r>
              <a:rPr lang="zh-CN" altLang="en-US"/>
              <a:t>到底是集中式还是分布式</a:t>
            </a:r>
            <a:r>
              <a:rPr lang="en-US" altLang="zh-CN"/>
              <a:t>?</a:t>
            </a:r>
            <a:endParaRPr lang="en-US" altLang="zh-CN"/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4755515" y="3613785"/>
            <a:ext cx="5186045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zh-CN" altLang="en-US"/>
              <a:t>到底是</a:t>
            </a:r>
            <a:r>
              <a:rPr lang="en-US" altLang="zh-CN"/>
              <a:t>SVN</a:t>
            </a:r>
            <a:r>
              <a:rPr lang="zh-CN" altLang="en-US"/>
              <a:t>还是</a:t>
            </a:r>
            <a:r>
              <a:rPr lang="en-US" altLang="zh-CN"/>
              <a:t>Git?</a:t>
            </a:r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4545" y="2857183"/>
            <a:ext cx="10972800" cy="1143000"/>
          </a:xfrm>
        </p:spPr>
        <p:txBody>
          <a:bodyPr/>
          <a:p>
            <a:r>
              <a:rPr lang="en-US" altLang="zh-CN"/>
              <a:t> </a:t>
            </a:r>
            <a:r>
              <a:rPr lang="zh-CN" altLang="en-US"/>
              <a:t>来聊聊</a:t>
            </a:r>
            <a:r>
              <a:rPr lang="en-US" altLang="zh-CN"/>
              <a:t>Git</a:t>
            </a:r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教父级人物</a:t>
            </a:r>
            <a:r>
              <a:rPr lang="en-US" altLang="zh-CN"/>
              <a:t>:Linus Benedict Torvalds</a:t>
            </a:r>
            <a:endParaRPr lang="en-US" altLang="zh-CN"/>
          </a:p>
        </p:txBody>
      </p:sp>
      <p:pic>
        <p:nvPicPr>
          <p:cNvPr id="4" name="图片 3" descr="Linu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20975" y="1662430"/>
            <a:ext cx="7112000" cy="40005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4545" y="2857183"/>
            <a:ext cx="10972800" cy="1143000"/>
          </a:xfrm>
        </p:spPr>
        <p:txBody>
          <a:bodyPr/>
          <a:p>
            <a:r>
              <a:rPr lang="en-US" altLang="zh-CN"/>
              <a:t> </a:t>
            </a:r>
            <a:r>
              <a:rPr lang="zh-CN" altLang="en-US"/>
              <a:t>再来聊聊</a:t>
            </a:r>
            <a:r>
              <a:rPr lang="en-US" altLang="zh-CN"/>
              <a:t>Github</a:t>
            </a:r>
            <a:endParaRPr lang="en-US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github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86150" y="1533525"/>
            <a:ext cx="5219700" cy="37909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关于</a:t>
            </a:r>
            <a:r>
              <a:rPr lang="en-US" altLang="zh-CN"/>
              <a:t>Github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网址：https://github.com</a:t>
            </a:r>
            <a:endParaRPr lang="zh-CN" altLang="en-US"/>
          </a:p>
          <a:p>
            <a:r>
              <a:rPr lang="zh-CN" altLang="en-US"/>
              <a:t>GitHub是一个面向开源及私有软件项目的托管平台，因为只支持git 作为唯一的版本库格式进行托管，故名GitHub。</a:t>
            </a:r>
            <a:endParaRPr lang="zh-CN" altLang="en-US"/>
          </a:p>
          <a:p>
            <a:r>
              <a:rPr lang="zh-CN" altLang="en-US"/>
              <a:t>2018年6月4日，微软宣布，通过75亿美元的股票交易收购代码托管平台GitHub。</a:t>
            </a:r>
            <a:endParaRPr lang="zh-CN" altLang="en-US"/>
          </a:p>
          <a:p>
            <a:r>
              <a:rPr lang="en-US" altLang="zh-CN"/>
              <a:t>Github</a:t>
            </a:r>
            <a:r>
              <a:rPr lang="zh-CN" altLang="en-US"/>
              <a:t>宣布对于</a:t>
            </a:r>
            <a:r>
              <a:rPr lang="en-US" altLang="zh-CN"/>
              <a:t>3</a:t>
            </a:r>
            <a:r>
              <a:rPr lang="zh-CN" altLang="en-US"/>
              <a:t>人以下的小型团队实行无限量的私有仓库数量。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8980" y="2886710"/>
            <a:ext cx="10515600" cy="1325563"/>
          </a:xfrm>
        </p:spPr>
        <p:txBody>
          <a:bodyPr/>
          <a:p>
            <a:pPr algn="ctr"/>
            <a:r>
              <a:rPr lang="zh-CN" altLang="en-US"/>
              <a:t>为什么要聊这个事儿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情景</a:t>
            </a:r>
            <a:r>
              <a:rPr lang="en-US" altLang="zh-CN"/>
              <a:t>1</a:t>
            </a:r>
            <a:endParaRPr lang="en-US" altLang="zh-CN"/>
          </a:p>
        </p:txBody>
      </p:sp>
      <p:pic>
        <p:nvPicPr>
          <p:cNvPr id="4" name="图片 3" descr="为什么要版本控制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18485" y="1804035"/>
            <a:ext cx="5160010" cy="35394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情景</a:t>
            </a:r>
            <a:r>
              <a:rPr lang="en-US" altLang="zh-CN"/>
              <a:t>2</a:t>
            </a:r>
            <a:endParaRPr lang="en-US" altLang="zh-CN"/>
          </a:p>
        </p:txBody>
      </p:sp>
      <p:pic>
        <p:nvPicPr>
          <p:cNvPr id="3" name="图片 2" descr="teamwork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73755" y="1560195"/>
            <a:ext cx="5443855" cy="4127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什么是版本控制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版本控制</a:t>
            </a:r>
            <a:r>
              <a:rPr lang="en-US" altLang="zh-CN">
                <a:sym typeface="+mn-ea"/>
              </a:rPr>
              <a:t>(version control)</a:t>
            </a:r>
            <a:r>
              <a:rPr lang="zh-CN" altLang="en-US"/>
              <a:t>包括：检入检出控制、分支和合并、历史记录。能够提供这种功能和服务的系统就叫做</a:t>
            </a:r>
            <a:r>
              <a:rPr lang="zh-CN" altLang="en-US">
                <a:sym typeface="+mn-ea"/>
              </a:rPr>
              <a:t>版本控制系统</a:t>
            </a:r>
            <a:r>
              <a:rPr lang="en-US" altLang="zh-CN">
                <a:sym typeface="+mn-ea"/>
              </a:rPr>
              <a:t>(version control system)</a:t>
            </a:r>
            <a:r>
              <a:rPr lang="zh-CN" altLang="en-US">
                <a:sym typeface="+mn-ea"/>
              </a:rPr>
              <a:t>。比较知名的版本控制系统有</a:t>
            </a:r>
            <a:r>
              <a:rPr lang="en-US" altLang="zh-CN">
                <a:sym typeface="+mn-ea"/>
              </a:rPr>
              <a:t>:CVS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SVN</a:t>
            </a:r>
            <a:r>
              <a:rPr lang="zh-CN" altLang="en-US">
                <a:sym typeface="+mn-ea"/>
              </a:rPr>
              <a:t>，Mercurial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GIT</a:t>
            </a:r>
            <a:r>
              <a:rPr lang="zh-CN" altLang="en-US">
                <a:sym typeface="+mn-ea"/>
              </a:rPr>
              <a:t>等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3540" y="1490028"/>
            <a:ext cx="10972800" cy="1143000"/>
          </a:xfrm>
        </p:spPr>
        <p:txBody>
          <a:bodyPr/>
          <a:p>
            <a:r>
              <a:rPr lang="zh-CN" altLang="en-US"/>
              <a:t>版本控制的两大阵营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98195" y="3234690"/>
            <a:ext cx="10142855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6000">
                <a:sym typeface="+mn-ea"/>
              </a:rPr>
              <a:t>集中式</a:t>
            </a:r>
            <a:r>
              <a:rPr lang="en-US" altLang="zh-CN" sz="6000">
                <a:sym typeface="+mn-ea"/>
              </a:rPr>
              <a:t>VS</a:t>
            </a:r>
            <a:r>
              <a:rPr lang="zh-CN" altLang="en-US" sz="6000">
                <a:sym typeface="+mn-ea"/>
              </a:rPr>
              <a:t>分布式</a:t>
            </a:r>
            <a:endParaRPr lang="zh-CN" altLang="en-US" sz="6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集中式</a:t>
            </a:r>
            <a:endParaRPr lang="zh-CN" altLang="en-US"/>
          </a:p>
        </p:txBody>
      </p:sp>
      <p:pic>
        <p:nvPicPr>
          <p:cNvPr id="4" name="内容占位符 3" descr="集中式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888740" y="1936750"/>
            <a:ext cx="4084955" cy="29845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397250" y="5532755"/>
            <a:ext cx="5397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以</a:t>
            </a:r>
            <a:r>
              <a:rPr lang="en-US" altLang="zh-CN"/>
              <a:t>CVS</a:t>
            </a:r>
            <a:r>
              <a:rPr lang="zh-CN" altLang="en-US"/>
              <a:t>和</a:t>
            </a:r>
            <a:r>
              <a:rPr lang="en-US" altLang="zh-CN"/>
              <a:t>SVN</a:t>
            </a:r>
            <a:r>
              <a:rPr lang="zh-CN" altLang="en-US"/>
              <a:t>为代表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分布式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397250" y="5532755"/>
            <a:ext cx="5397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以</a:t>
            </a:r>
            <a:r>
              <a:rPr lang="en-US" altLang="zh-CN"/>
              <a:t>Mercurial</a:t>
            </a:r>
            <a:r>
              <a:rPr lang="zh-CN" altLang="en-US"/>
              <a:t>和</a:t>
            </a:r>
            <a:r>
              <a:rPr lang="en-US" altLang="zh-CN"/>
              <a:t>Git</a:t>
            </a:r>
            <a:r>
              <a:rPr lang="zh-CN" altLang="en-US"/>
              <a:t>为代表</a:t>
            </a:r>
            <a:endParaRPr lang="zh-CN" altLang="en-US"/>
          </a:p>
        </p:txBody>
      </p:sp>
      <p:pic>
        <p:nvPicPr>
          <p:cNvPr id="5" name="内容占位符 4" descr="分布式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590925" y="1687195"/>
            <a:ext cx="4269740" cy="3708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集中式版本控制系统的优缺点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优点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流程简单，学习门槛低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/>
              <a:t>可以有效地进行权限控制</a:t>
            </a:r>
            <a:endParaRPr lang="zh-CN" altLang="en-US"/>
          </a:p>
          <a:p>
            <a:pPr lvl="0"/>
            <a:r>
              <a:rPr lang="zh-CN" altLang="en-US" sz="3200"/>
              <a:t>缺点</a:t>
            </a:r>
            <a:endParaRPr lang="zh-CN" altLang="en-US" sz="3200"/>
          </a:p>
          <a:p>
            <a:pPr lvl="1"/>
            <a:r>
              <a:rPr lang="zh-CN" altLang="en-US" sz="2800"/>
              <a:t>中央服务器单点故障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EF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DejaVu Sans"/>
        <a:ea typeface="方正书宋_GBK"/>
        <a:cs typeface=""/>
      </a:majorFont>
      <a:minorFont>
        <a:latin typeface="DejaVu Sans"/>
        <a:ea typeface="方正书宋_GBK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EF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589</Words>
  <Application>WPS 演示</Application>
  <PresentationFormat>宽屏</PresentationFormat>
  <Paragraphs>61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7" baseType="lpstr">
      <vt:lpstr>Arial</vt:lpstr>
      <vt:lpstr>宋体</vt:lpstr>
      <vt:lpstr>Wingdings</vt:lpstr>
      <vt:lpstr>Liberation Sans</vt:lpstr>
      <vt:lpstr>微软雅黑</vt:lpstr>
      <vt:lpstr>Droid Sans Fallback</vt:lpstr>
      <vt:lpstr>Arial Black</vt:lpstr>
      <vt:lpstr>微软雅黑</vt:lpstr>
      <vt:lpstr>宋体</vt:lpstr>
      <vt:lpstr>Arial Unicode MS</vt:lpstr>
      <vt:lpstr>黑体</vt:lpstr>
      <vt:lpstr>DejaVu Sans</vt:lpstr>
      <vt:lpstr>Pothana2000</vt:lpstr>
      <vt:lpstr>方正书宋_GBK</vt:lpstr>
      <vt:lpstr>黑体</vt:lpstr>
      <vt:lpstr>Microsoft YaHei</vt:lpstr>
      <vt:lpstr>Arial Rounded MT Bold</vt:lpstr>
      <vt:lpstr>方正书宋_GBK</vt:lpstr>
      <vt:lpstr>DejaVu Sans</vt:lpstr>
      <vt:lpstr>Noto Sans Symbols2</vt:lpstr>
      <vt:lpstr>默认设计模板</vt:lpstr>
      <vt:lpstr>版本控制那些事</vt:lpstr>
      <vt:lpstr>PowerPoint 演示文稿</vt:lpstr>
      <vt:lpstr>PowerPoint 演示文稿</vt:lpstr>
      <vt:lpstr>情景1</vt:lpstr>
      <vt:lpstr>PowerPoint 演示文稿</vt:lpstr>
      <vt:lpstr>PowerPoint 演示文稿</vt:lpstr>
      <vt:lpstr>PowerPoint 演示文稿</vt:lpstr>
      <vt:lpstr>集中式</vt:lpstr>
      <vt:lpstr>PowerPoint 演示文稿</vt:lpstr>
      <vt:lpstr>PowerPoint 演示文稿</vt:lpstr>
      <vt:lpstr>到底是集中式还是分布式</vt:lpstr>
      <vt:lpstr>PowerPoint 演示文稿</vt:lpstr>
      <vt:lpstr>PowerPoint 演示文稿</vt:lpstr>
      <vt:lpstr> 再来聊聊Github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syo</dc:creator>
  <cp:lastModifiedBy>syo</cp:lastModifiedBy>
  <cp:revision>76</cp:revision>
  <dcterms:created xsi:type="dcterms:W3CDTF">2019-06-17T11:51:10Z</dcterms:created>
  <dcterms:modified xsi:type="dcterms:W3CDTF">2019-06-17T11:51:10Z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2052-11.1.0.8392</vt:lpwstr>
  </property>
</Properties>
</file>